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5"/>
  </p:notesMasterIdLst>
  <p:handoutMasterIdLst>
    <p:handoutMasterId r:id="rId16"/>
  </p:handoutMasterIdLst>
  <p:sldIdLst>
    <p:sldId id="286" r:id="rId5"/>
    <p:sldId id="257" r:id="rId6"/>
    <p:sldId id="258" r:id="rId7"/>
    <p:sldId id="259" r:id="rId8"/>
    <p:sldId id="260" r:id="rId9"/>
    <p:sldId id="261" r:id="rId10"/>
    <p:sldId id="263" r:id="rId11"/>
    <p:sldId id="264" r:id="rId12"/>
    <p:sldId id="265" r:id="rId13"/>
    <p:sldId id="272"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8700"/>
    <a:srgbClr val="7A0001"/>
    <a:srgbClr val="4B2800"/>
    <a:srgbClr val="332903"/>
    <a:srgbClr val="2E0903"/>
    <a:srgbClr val="170000"/>
    <a:srgbClr val="E4310E"/>
    <a:srgbClr val="2C0000"/>
    <a:srgbClr val="950001"/>
    <a:srgbClr val="1205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D113A9D2-9D6B-4929-AA2D-F23B5EE8CBE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9" autoAdjust="0"/>
    <p:restoredTop sz="94660"/>
  </p:normalViewPr>
  <p:slideViewPr>
    <p:cSldViewPr snapToGrid="0" showGuides="1">
      <p:cViewPr varScale="1">
        <p:scale>
          <a:sx n="67" d="100"/>
          <a:sy n="67" d="100"/>
        </p:scale>
        <p:origin x="72" y="34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55" d="100"/>
          <a:sy n="55" d="100"/>
        </p:scale>
        <p:origin x="190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C9D383-BBC4-486C-B949-4975C013CC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a:extLst>
              <a:ext uri="{FF2B5EF4-FFF2-40B4-BE49-F238E27FC236}">
                <a16:creationId xmlns:a16="http://schemas.microsoft.com/office/drawing/2014/main" id="{7139D43F-AF4D-4026-B59B-E30A214796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E13EE4-78C3-490F-AD03-4491C37A8796}" type="datetimeFigureOut">
              <a:rPr lang="ru-RU" smtClean="0"/>
              <a:t>23.11.2018</a:t>
            </a:fld>
            <a:endParaRPr lang="ru-RU" dirty="0"/>
          </a:p>
        </p:txBody>
      </p:sp>
      <p:sp>
        <p:nvSpPr>
          <p:cNvPr id="4" name="Footer Placeholder 3">
            <a:extLst>
              <a:ext uri="{FF2B5EF4-FFF2-40B4-BE49-F238E27FC236}">
                <a16:creationId xmlns:a16="http://schemas.microsoft.com/office/drawing/2014/main" id="{104AF834-AEA0-4B1E-B634-D786ABAA3B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Slide Number Placeholder 4">
            <a:extLst>
              <a:ext uri="{FF2B5EF4-FFF2-40B4-BE49-F238E27FC236}">
                <a16:creationId xmlns:a16="http://schemas.microsoft.com/office/drawing/2014/main" id="{3505535A-EEFA-4377-8BEC-AE3B154A76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432166-D667-4383-B839-F1433620BE4D}" type="slidenum">
              <a:rPr lang="ru-RU" smtClean="0"/>
              <a:t>‹#›</a:t>
            </a:fld>
            <a:endParaRPr lang="ru-RU" dirty="0"/>
          </a:p>
        </p:txBody>
      </p:sp>
    </p:spTree>
    <p:extLst>
      <p:ext uri="{BB962C8B-B14F-4D97-AF65-F5344CB8AC3E}">
        <p14:creationId xmlns:p14="http://schemas.microsoft.com/office/powerpoint/2010/main" val="49281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54B81-F76C-4130-A3A6-053208F3BF56}" type="datetimeFigureOut">
              <a:rPr lang="ru-RU" smtClean="0"/>
              <a:t>23.11.2018</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4B48B0-85B2-40C4-A05A-571C99C8AB57}" type="slidenum">
              <a:rPr lang="ru-RU" smtClean="0"/>
              <a:t>‹#›</a:t>
            </a:fld>
            <a:endParaRPr lang="ru-RU" dirty="0"/>
          </a:p>
        </p:txBody>
      </p:sp>
    </p:spTree>
    <p:extLst>
      <p:ext uri="{BB962C8B-B14F-4D97-AF65-F5344CB8AC3E}">
        <p14:creationId xmlns:p14="http://schemas.microsoft.com/office/powerpoint/2010/main" val="3963210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Rectangle 7">
            <a:extLst>
              <a:ext uri="{FF2B5EF4-FFF2-40B4-BE49-F238E27FC236}">
                <a16:creationId xmlns:a16="http://schemas.microsoft.com/office/drawing/2014/main" id="{7B241F2F-6D67-4597-AB7C-D982860837A5}"/>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597639DF-BB81-43B2-81DF-DC0942E88459}"/>
              </a:ext>
            </a:extLst>
          </p:cNvPr>
          <p:cNvSpPr>
            <a:spLocks noGrp="1"/>
          </p:cNvSpPr>
          <p:nvPr>
            <p:ph type="ctrTitle" hasCustomPrompt="1"/>
          </p:nvPr>
        </p:nvSpPr>
        <p:spPr>
          <a:xfrm>
            <a:off x="3585972" y="2551430"/>
            <a:ext cx="5020056" cy="1633085"/>
          </a:xfrm>
        </p:spPr>
        <p:txBody>
          <a:bodyPr anchor="b">
            <a:normAutofit/>
          </a:bodyPr>
          <a:lstStyle>
            <a:lvl1pPr algn="ctr">
              <a:lnSpc>
                <a:spcPct val="85000"/>
              </a:lnSpc>
              <a:defRPr sz="5500" b="1">
                <a:solidFill>
                  <a:schemeClr val="bg1"/>
                </a:solidFill>
              </a:defRPr>
            </a:lvl1pPr>
          </a:lstStyle>
          <a:p>
            <a:r>
              <a:rPr lang="en-US" dirty="0"/>
              <a:t>Presentation Title</a:t>
            </a:r>
            <a:endParaRPr lang="ru-RU" dirty="0"/>
          </a:p>
        </p:txBody>
      </p:sp>
      <p:sp>
        <p:nvSpPr>
          <p:cNvPr id="3" name="Subtitle 2">
            <a:extLst>
              <a:ext uri="{FF2B5EF4-FFF2-40B4-BE49-F238E27FC236}">
                <a16:creationId xmlns:a16="http://schemas.microsoft.com/office/drawing/2014/main" id="{0862A2A7-5821-4BAA-A45B-8AFDF4E0FBAD}"/>
              </a:ext>
            </a:extLst>
          </p:cNvPr>
          <p:cNvSpPr>
            <a:spLocks noGrp="1"/>
          </p:cNvSpPr>
          <p:nvPr>
            <p:ph type="subTitle" idx="1"/>
          </p:nvPr>
        </p:nvSpPr>
        <p:spPr>
          <a:xfrm>
            <a:off x="3581400" y="4653445"/>
            <a:ext cx="5027613" cy="827197"/>
          </a:xfrm>
        </p:spPr>
        <p:txBody>
          <a:bodyPr>
            <a:norm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12" name="Picture Placeholder 11">
            <a:extLst>
              <a:ext uri="{FF2B5EF4-FFF2-40B4-BE49-F238E27FC236}">
                <a16:creationId xmlns:a16="http://schemas.microsoft.com/office/drawing/2014/main" id="{D828D1A9-3D67-4106-B288-BC23A7CC5AF6}"/>
              </a:ext>
            </a:extLst>
          </p:cNvPr>
          <p:cNvSpPr>
            <a:spLocks noGrp="1"/>
          </p:cNvSpPr>
          <p:nvPr>
            <p:ph type="pic" sz="quarter" idx="13"/>
          </p:nvPr>
        </p:nvSpPr>
        <p:spPr>
          <a:xfrm>
            <a:off x="4902708" y="1721890"/>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37627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Cost 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Rectangle 21">
            <a:extLst>
              <a:ext uri="{FF2B5EF4-FFF2-40B4-BE49-F238E27FC236}">
                <a16:creationId xmlns:a16="http://schemas.microsoft.com/office/drawing/2014/main" id="{23980BA4-A23A-4C88-B574-5C1C7E0F1D99}"/>
              </a:ext>
            </a:extLst>
          </p:cNvPr>
          <p:cNvSpPr/>
          <p:nvPr userDrawn="1"/>
        </p:nvSpPr>
        <p:spPr>
          <a:xfrm>
            <a:off x="-1587"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703320"/>
            <a:ext cx="12192000" cy="3154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6802464"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11/23/2018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718924" y="4094681"/>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718924" y="4527898"/>
            <a:ext cx="3666744" cy="1374438"/>
          </a:xfrm>
        </p:spPr>
        <p:txBody>
          <a:bodyPr lIns="36000" tIns="0" rIns="0" bIns="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6498182" y="4094681"/>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6498182" y="4527898"/>
            <a:ext cx="3666744" cy="1374438"/>
          </a:xfrm>
        </p:spPr>
        <p:txBody>
          <a:bodyPr lIns="36000" tIns="0" rIns="0" bIns="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15721"/>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20" name="Text Placeholder 2">
            <a:extLst>
              <a:ext uri="{FF2B5EF4-FFF2-40B4-BE49-F238E27FC236}">
                <a16:creationId xmlns:a16="http://schemas.microsoft.com/office/drawing/2014/main" id="{9E693E7E-08CF-4C07-BFC7-C34D6269EFD9}"/>
              </a:ext>
            </a:extLst>
          </p:cNvPr>
          <p:cNvSpPr>
            <a:spLocks noGrp="1"/>
          </p:cNvSpPr>
          <p:nvPr>
            <p:ph type="body" idx="48" hasCustomPrompt="1"/>
          </p:nvPr>
        </p:nvSpPr>
        <p:spPr>
          <a:xfrm>
            <a:off x="1555148" y="2707188"/>
            <a:ext cx="3666744" cy="850147"/>
          </a:xfrm>
        </p:spPr>
        <p:txBody>
          <a:bodyPr lIns="0" tIns="0" rIns="0" bIns="0" anchor="b">
            <a:noAutofit/>
          </a:bodyPr>
          <a:lstStyle>
            <a:lvl1pPr marL="0" indent="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$12,345</a:t>
            </a:r>
          </a:p>
        </p:txBody>
      </p:sp>
      <p:sp>
        <p:nvSpPr>
          <p:cNvPr id="21" name="Text Placeholder 2">
            <a:extLst>
              <a:ext uri="{FF2B5EF4-FFF2-40B4-BE49-F238E27FC236}">
                <a16:creationId xmlns:a16="http://schemas.microsoft.com/office/drawing/2014/main" id="{9D213FF3-2ADF-437D-9C3A-5C5821DBAF4E}"/>
              </a:ext>
            </a:extLst>
          </p:cNvPr>
          <p:cNvSpPr>
            <a:spLocks noGrp="1"/>
          </p:cNvSpPr>
          <p:nvPr>
            <p:ph type="body" idx="49" hasCustomPrompt="1"/>
          </p:nvPr>
        </p:nvSpPr>
        <p:spPr>
          <a:xfrm>
            <a:off x="6334406" y="2707188"/>
            <a:ext cx="3666744" cy="850147"/>
          </a:xfrm>
        </p:spPr>
        <p:txBody>
          <a:bodyPr lIns="0" tIns="0" rIns="0" bIns="0" anchor="b">
            <a:noAutofit/>
          </a:bodyPr>
          <a:lstStyle>
            <a:lvl1pPr marL="0" indent="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$6,789</a:t>
            </a:r>
          </a:p>
        </p:txBody>
      </p:sp>
      <p:sp>
        <p:nvSpPr>
          <p:cNvPr id="23" name="Picture Placeholder 11">
            <a:extLst>
              <a:ext uri="{FF2B5EF4-FFF2-40B4-BE49-F238E27FC236}">
                <a16:creationId xmlns:a16="http://schemas.microsoft.com/office/drawing/2014/main" id="{E7019E9C-AA4E-4592-97BE-BF366FFA1A72}"/>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52050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rcles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Rectangle 24">
            <a:extLst>
              <a:ext uri="{FF2B5EF4-FFF2-40B4-BE49-F238E27FC236}">
                <a16:creationId xmlns:a16="http://schemas.microsoft.com/office/drawing/2014/main" id="{938F4135-A9EE-4D29-A8AB-5DEB57ABC181}"/>
              </a:ext>
            </a:extLst>
          </p:cNvPr>
          <p:cNvSpPr/>
          <p:nvPr userDrawn="1"/>
        </p:nvSpPr>
        <p:spPr>
          <a:xfrm>
            <a:off x="-1587"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690968"/>
            <a:ext cx="12192000" cy="316703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7081434"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11/23/2018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587236"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587236" y="5235475"/>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15721"/>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8" name="Oval 7">
            <a:extLst>
              <a:ext uri="{FF2B5EF4-FFF2-40B4-BE49-F238E27FC236}">
                <a16:creationId xmlns:a16="http://schemas.microsoft.com/office/drawing/2014/main" id="{AA62DB99-23AA-4B84-915B-58A12122905A}"/>
              </a:ext>
            </a:extLst>
          </p:cNvPr>
          <p:cNvSpPr/>
          <p:nvPr userDrawn="1"/>
        </p:nvSpPr>
        <p:spPr>
          <a:xfrm>
            <a:off x="1969178" y="2806082"/>
            <a:ext cx="1847088" cy="1847088"/>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1" name="Oval 30">
            <a:extLst>
              <a:ext uri="{FF2B5EF4-FFF2-40B4-BE49-F238E27FC236}">
                <a16:creationId xmlns:a16="http://schemas.microsoft.com/office/drawing/2014/main" id="{87C4674D-D19C-4346-8AB3-EEC70C5BA12B}"/>
              </a:ext>
            </a:extLst>
          </p:cNvPr>
          <p:cNvSpPr/>
          <p:nvPr userDrawn="1"/>
        </p:nvSpPr>
        <p:spPr>
          <a:xfrm>
            <a:off x="4730062" y="2358026"/>
            <a:ext cx="2295144" cy="229514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Oval 31">
            <a:extLst>
              <a:ext uri="{FF2B5EF4-FFF2-40B4-BE49-F238E27FC236}">
                <a16:creationId xmlns:a16="http://schemas.microsoft.com/office/drawing/2014/main" id="{232287E6-00FD-4CA9-879A-D113874BCAF3}"/>
              </a:ext>
            </a:extLst>
          </p:cNvPr>
          <p:cNvSpPr/>
          <p:nvPr userDrawn="1"/>
        </p:nvSpPr>
        <p:spPr>
          <a:xfrm>
            <a:off x="7613594" y="2037986"/>
            <a:ext cx="2615184" cy="261518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Text Placeholder 2">
            <a:extLst>
              <a:ext uri="{FF2B5EF4-FFF2-40B4-BE49-F238E27FC236}">
                <a16:creationId xmlns:a16="http://schemas.microsoft.com/office/drawing/2014/main" id="{24B6C5DB-65E0-4261-A490-0CEBD77B8A6C}"/>
              </a:ext>
            </a:extLst>
          </p:cNvPr>
          <p:cNvSpPr>
            <a:spLocks noGrp="1"/>
          </p:cNvSpPr>
          <p:nvPr>
            <p:ph type="body" idx="48" hasCustomPrompt="1"/>
          </p:nvPr>
        </p:nvSpPr>
        <p:spPr>
          <a:xfrm>
            <a:off x="2022734" y="3082272"/>
            <a:ext cx="1739976"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$25</a:t>
            </a:r>
          </a:p>
        </p:txBody>
      </p:sp>
      <p:sp>
        <p:nvSpPr>
          <p:cNvPr id="34" name="Text Placeholder 2">
            <a:extLst>
              <a:ext uri="{FF2B5EF4-FFF2-40B4-BE49-F238E27FC236}">
                <a16:creationId xmlns:a16="http://schemas.microsoft.com/office/drawing/2014/main" id="{86AFF07C-4D15-4A29-B939-C47256023C91}"/>
              </a:ext>
            </a:extLst>
          </p:cNvPr>
          <p:cNvSpPr>
            <a:spLocks noGrp="1"/>
          </p:cNvSpPr>
          <p:nvPr>
            <p:ph type="body" idx="49" hasCustomPrompt="1"/>
          </p:nvPr>
        </p:nvSpPr>
        <p:spPr>
          <a:xfrm>
            <a:off x="2022734" y="4075184"/>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Billion</a:t>
            </a:r>
          </a:p>
        </p:txBody>
      </p:sp>
      <p:sp>
        <p:nvSpPr>
          <p:cNvPr id="35" name="Text Placeholder 2">
            <a:extLst>
              <a:ext uri="{FF2B5EF4-FFF2-40B4-BE49-F238E27FC236}">
                <a16:creationId xmlns:a16="http://schemas.microsoft.com/office/drawing/2014/main" id="{2C71864B-9476-4445-B961-A4480119AB3B}"/>
              </a:ext>
            </a:extLst>
          </p:cNvPr>
          <p:cNvSpPr>
            <a:spLocks noGrp="1"/>
          </p:cNvSpPr>
          <p:nvPr>
            <p:ph type="body" idx="50" hasCustomPrompt="1"/>
          </p:nvPr>
        </p:nvSpPr>
        <p:spPr>
          <a:xfrm>
            <a:off x="5007646" y="2886747"/>
            <a:ext cx="1739976"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$50</a:t>
            </a:r>
          </a:p>
        </p:txBody>
      </p:sp>
      <p:sp>
        <p:nvSpPr>
          <p:cNvPr id="36" name="Text Placeholder 2">
            <a:extLst>
              <a:ext uri="{FF2B5EF4-FFF2-40B4-BE49-F238E27FC236}">
                <a16:creationId xmlns:a16="http://schemas.microsoft.com/office/drawing/2014/main" id="{B2AAA459-A7E1-451E-BABB-0C87139B389F}"/>
              </a:ext>
            </a:extLst>
          </p:cNvPr>
          <p:cNvSpPr>
            <a:spLocks noGrp="1"/>
          </p:cNvSpPr>
          <p:nvPr>
            <p:ph type="body" idx="51" hasCustomPrompt="1"/>
          </p:nvPr>
        </p:nvSpPr>
        <p:spPr>
          <a:xfrm>
            <a:off x="5007646" y="3879659"/>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Billion</a:t>
            </a:r>
          </a:p>
        </p:txBody>
      </p:sp>
      <p:sp>
        <p:nvSpPr>
          <p:cNvPr id="37" name="Text Placeholder 2">
            <a:extLst>
              <a:ext uri="{FF2B5EF4-FFF2-40B4-BE49-F238E27FC236}">
                <a16:creationId xmlns:a16="http://schemas.microsoft.com/office/drawing/2014/main" id="{DF679BEC-0CFD-449F-B3E0-BB712F00052B}"/>
              </a:ext>
            </a:extLst>
          </p:cNvPr>
          <p:cNvSpPr>
            <a:spLocks noGrp="1"/>
          </p:cNvSpPr>
          <p:nvPr>
            <p:ph type="body" idx="52" hasCustomPrompt="1"/>
          </p:nvPr>
        </p:nvSpPr>
        <p:spPr>
          <a:xfrm>
            <a:off x="7761966" y="2723457"/>
            <a:ext cx="2295144"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$100</a:t>
            </a:r>
          </a:p>
        </p:txBody>
      </p:sp>
      <p:sp>
        <p:nvSpPr>
          <p:cNvPr id="38" name="Text Placeholder 2">
            <a:extLst>
              <a:ext uri="{FF2B5EF4-FFF2-40B4-BE49-F238E27FC236}">
                <a16:creationId xmlns:a16="http://schemas.microsoft.com/office/drawing/2014/main" id="{65220FFF-D7A7-4DFC-97E2-8D717A6B97FF}"/>
              </a:ext>
            </a:extLst>
          </p:cNvPr>
          <p:cNvSpPr>
            <a:spLocks noGrp="1"/>
          </p:cNvSpPr>
          <p:nvPr>
            <p:ph type="body" idx="53" hasCustomPrompt="1"/>
          </p:nvPr>
        </p:nvSpPr>
        <p:spPr>
          <a:xfrm>
            <a:off x="8038166" y="3716369"/>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Billion</a:t>
            </a:r>
          </a:p>
        </p:txBody>
      </p:sp>
      <p:sp>
        <p:nvSpPr>
          <p:cNvPr id="39" name="Text Placeholder 2">
            <a:extLst>
              <a:ext uri="{FF2B5EF4-FFF2-40B4-BE49-F238E27FC236}">
                <a16:creationId xmlns:a16="http://schemas.microsoft.com/office/drawing/2014/main" id="{33C0B4F4-FAB3-45B3-A57B-B8A00F765A8C}"/>
              </a:ext>
            </a:extLst>
          </p:cNvPr>
          <p:cNvSpPr>
            <a:spLocks noGrp="1"/>
          </p:cNvSpPr>
          <p:nvPr>
            <p:ph type="body" idx="54" hasCustomPrompt="1"/>
          </p:nvPr>
        </p:nvSpPr>
        <p:spPr>
          <a:xfrm>
            <a:off x="4587884"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40" name="Text Placeholder 11">
            <a:extLst>
              <a:ext uri="{FF2B5EF4-FFF2-40B4-BE49-F238E27FC236}">
                <a16:creationId xmlns:a16="http://schemas.microsoft.com/office/drawing/2014/main" id="{2710ED40-A455-4EEF-AAD2-1479EE311ABC}"/>
              </a:ext>
            </a:extLst>
          </p:cNvPr>
          <p:cNvSpPr>
            <a:spLocks noGrp="1"/>
          </p:cNvSpPr>
          <p:nvPr>
            <p:ph type="body" sz="quarter" idx="55"/>
          </p:nvPr>
        </p:nvSpPr>
        <p:spPr>
          <a:xfrm>
            <a:off x="4587884" y="5240927"/>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45" name="Text Placeholder 2">
            <a:extLst>
              <a:ext uri="{FF2B5EF4-FFF2-40B4-BE49-F238E27FC236}">
                <a16:creationId xmlns:a16="http://schemas.microsoft.com/office/drawing/2014/main" id="{A9FC0BF2-FC28-43C1-864A-CAB49C8381A2}"/>
              </a:ext>
            </a:extLst>
          </p:cNvPr>
          <p:cNvSpPr>
            <a:spLocks noGrp="1"/>
          </p:cNvSpPr>
          <p:nvPr>
            <p:ph type="body" idx="56" hasCustomPrompt="1"/>
          </p:nvPr>
        </p:nvSpPr>
        <p:spPr>
          <a:xfrm>
            <a:off x="7654886"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46" name="Text Placeholder 11">
            <a:extLst>
              <a:ext uri="{FF2B5EF4-FFF2-40B4-BE49-F238E27FC236}">
                <a16:creationId xmlns:a16="http://schemas.microsoft.com/office/drawing/2014/main" id="{F4793ACF-6372-4346-9E08-F9E4D2584763}"/>
              </a:ext>
            </a:extLst>
          </p:cNvPr>
          <p:cNvSpPr>
            <a:spLocks noGrp="1"/>
          </p:cNvSpPr>
          <p:nvPr>
            <p:ph type="body" sz="quarter" idx="57"/>
          </p:nvPr>
        </p:nvSpPr>
        <p:spPr>
          <a:xfrm>
            <a:off x="7654886" y="5231802"/>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26" name="Picture Placeholder 11">
            <a:extLst>
              <a:ext uri="{FF2B5EF4-FFF2-40B4-BE49-F238E27FC236}">
                <a16:creationId xmlns:a16="http://schemas.microsoft.com/office/drawing/2014/main" id="{F3FD923B-7063-49D8-8286-0F8424648970}"/>
              </a:ext>
            </a:extLst>
          </p:cNvPr>
          <p:cNvSpPr>
            <a:spLocks noGrp="1"/>
          </p:cNvSpPr>
          <p:nvPr>
            <p:ph type="pic" sz="quarter" idx="58"/>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2470776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Rectangle 13">
            <a:extLst>
              <a:ext uri="{FF2B5EF4-FFF2-40B4-BE49-F238E27FC236}">
                <a16:creationId xmlns:a16="http://schemas.microsoft.com/office/drawing/2014/main" id="{72DA9D50-F092-4CE4-833F-A116EB21A237}"/>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990088"/>
            <a:ext cx="12192000" cy="386791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11/23/2018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053452" y="3340707"/>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836612" y="3773923"/>
            <a:ext cx="5259387" cy="2087752"/>
          </a:xfrm>
        </p:spPr>
        <p:txBody>
          <a:bodyPr lIns="0" tIns="0" rIns="0" bIns="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3542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25" name="Text Placeholder 2">
            <a:extLst>
              <a:ext uri="{FF2B5EF4-FFF2-40B4-BE49-F238E27FC236}">
                <a16:creationId xmlns:a16="http://schemas.microsoft.com/office/drawing/2014/main" id="{E3E44B3E-B67E-47BB-9B17-495800CC539C}"/>
              </a:ext>
            </a:extLst>
          </p:cNvPr>
          <p:cNvSpPr>
            <a:spLocks noGrp="1"/>
          </p:cNvSpPr>
          <p:nvPr>
            <p:ph type="body" idx="48" hasCustomPrompt="1"/>
          </p:nvPr>
        </p:nvSpPr>
        <p:spPr>
          <a:xfrm>
            <a:off x="6682936" y="3353508"/>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6" name="Text Placeholder 11">
            <a:extLst>
              <a:ext uri="{FF2B5EF4-FFF2-40B4-BE49-F238E27FC236}">
                <a16:creationId xmlns:a16="http://schemas.microsoft.com/office/drawing/2014/main" id="{3E6654E2-1600-436C-996F-AB13D779B069}"/>
              </a:ext>
            </a:extLst>
          </p:cNvPr>
          <p:cNvSpPr>
            <a:spLocks noGrp="1"/>
          </p:cNvSpPr>
          <p:nvPr>
            <p:ph type="body" sz="quarter" idx="49"/>
          </p:nvPr>
        </p:nvSpPr>
        <p:spPr>
          <a:xfrm>
            <a:off x="6466097" y="3786724"/>
            <a:ext cx="5068178" cy="2087752"/>
          </a:xfrm>
        </p:spPr>
        <p:txBody>
          <a:bodyPr lIns="0" tIns="0" rIns="0" bIns="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7" name="Picture Placeholder 11">
            <a:extLst>
              <a:ext uri="{FF2B5EF4-FFF2-40B4-BE49-F238E27FC236}">
                <a16:creationId xmlns:a16="http://schemas.microsoft.com/office/drawing/2014/main" id="{11B1F208-6C15-4A3F-B7B4-388A18DC2B14}"/>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2002558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etition Content Layout">
    <p:bg>
      <p:bgPr>
        <a:blipFill>
          <a:blip r:embed="rId2"/>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Rectangle 32">
            <a:extLst>
              <a:ext uri="{FF2B5EF4-FFF2-40B4-BE49-F238E27FC236}">
                <a16:creationId xmlns:a16="http://schemas.microsoft.com/office/drawing/2014/main" id="{CCE7ADE7-21F0-4422-AD3C-0A7865E4FAB1}"/>
              </a:ext>
            </a:extLst>
          </p:cNvPr>
          <p:cNvSpPr/>
          <p:nvPr userDrawn="1"/>
        </p:nvSpPr>
        <p:spPr>
          <a:xfrm>
            <a:off x="0"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Rectangle 31">
            <a:extLst>
              <a:ext uri="{FF2B5EF4-FFF2-40B4-BE49-F238E27FC236}">
                <a16:creationId xmlns:a16="http://schemas.microsoft.com/office/drawing/2014/main" id="{06F00F53-9697-4331-BE9F-B94FA62B0402}"/>
              </a:ext>
            </a:extLst>
          </p:cNvPr>
          <p:cNvSpPr/>
          <p:nvPr userDrawn="1"/>
        </p:nvSpPr>
        <p:spPr>
          <a:xfrm>
            <a:off x="0" y="1528174"/>
            <a:ext cx="12192000" cy="5329825"/>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7430939"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11/23/2018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7" name="Picture Placeholder 11">
            <a:extLst>
              <a:ext uri="{FF2B5EF4-FFF2-40B4-BE49-F238E27FC236}">
                <a16:creationId xmlns:a16="http://schemas.microsoft.com/office/drawing/2014/main" id="{E705CC21-80AA-488E-B95D-0E00300A05CF}"/>
              </a:ext>
            </a:extLst>
          </p:cNvPr>
          <p:cNvSpPr>
            <a:spLocks noGrp="1"/>
          </p:cNvSpPr>
          <p:nvPr>
            <p:ph type="pic" sz="quarter" idx="13"/>
          </p:nvPr>
        </p:nvSpPr>
        <p:spPr>
          <a:xfrm>
            <a:off x="8965413" y="1975905"/>
            <a:ext cx="2386584" cy="484632"/>
          </a:xfrm>
          <a:prstGeom prst="roundRect">
            <a:avLst/>
          </a:prstGeom>
          <a:noFill/>
          <a:ln>
            <a:noFill/>
          </a:ln>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
        <p:nvSpPr>
          <p:cNvPr id="14" name="Picture Placeholder 11" descr="Competitors logos quadrant">
            <a:extLst>
              <a:ext uri="{FF2B5EF4-FFF2-40B4-BE49-F238E27FC236}">
                <a16:creationId xmlns:a16="http://schemas.microsoft.com/office/drawing/2014/main" id="{B02B30B1-85C9-4BFB-89EF-F61F699F9CB9}"/>
              </a:ext>
            </a:extLst>
          </p:cNvPr>
          <p:cNvSpPr>
            <a:spLocks noGrp="1"/>
          </p:cNvSpPr>
          <p:nvPr>
            <p:ph type="pic" sz="quarter" idx="39" hasCustomPrompt="1"/>
          </p:nvPr>
        </p:nvSpPr>
        <p:spPr>
          <a:xfrm>
            <a:off x="3479892" y="2503607"/>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dirty="0"/>
              <a:t>Competitor 2</a:t>
            </a:r>
          </a:p>
          <a:p>
            <a:r>
              <a:rPr lang="en-US" dirty="0"/>
              <a:t>Logo</a:t>
            </a:r>
            <a:endParaRPr lang="ru-RU" dirty="0"/>
          </a:p>
        </p:txBody>
      </p:sp>
      <p:sp>
        <p:nvSpPr>
          <p:cNvPr id="17" name="Picture Placeholder 11" descr="Competitors logos quadrant">
            <a:extLst>
              <a:ext uri="{FF2B5EF4-FFF2-40B4-BE49-F238E27FC236}">
                <a16:creationId xmlns:a16="http://schemas.microsoft.com/office/drawing/2014/main" id="{BB248D0D-569D-4CE5-B4A5-1CB766D4BC25}"/>
              </a:ext>
            </a:extLst>
          </p:cNvPr>
          <p:cNvSpPr>
            <a:spLocks noGrp="1"/>
          </p:cNvSpPr>
          <p:nvPr>
            <p:ph type="pic" sz="quarter" idx="40" hasCustomPrompt="1"/>
          </p:nvPr>
        </p:nvSpPr>
        <p:spPr>
          <a:xfrm>
            <a:off x="1341365" y="2069258"/>
            <a:ext cx="1655064"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dirty="0"/>
              <a:t>Competitor </a:t>
            </a:r>
            <a:r>
              <a:rPr lang="ru-RU" dirty="0"/>
              <a:t>1</a:t>
            </a:r>
            <a:endParaRPr lang="en-US" dirty="0"/>
          </a:p>
          <a:p>
            <a:r>
              <a:rPr lang="en-US" dirty="0"/>
              <a:t>Logo</a:t>
            </a:r>
            <a:endParaRPr lang="ru-RU" dirty="0"/>
          </a:p>
        </p:txBody>
      </p:sp>
      <p:sp>
        <p:nvSpPr>
          <p:cNvPr id="18" name="Picture Placeholder 11" descr="Competitors logos quadrant">
            <a:extLst>
              <a:ext uri="{FF2B5EF4-FFF2-40B4-BE49-F238E27FC236}">
                <a16:creationId xmlns:a16="http://schemas.microsoft.com/office/drawing/2014/main" id="{63441834-C0B7-467E-BB8A-077BFB4CC64D}"/>
              </a:ext>
            </a:extLst>
          </p:cNvPr>
          <p:cNvSpPr>
            <a:spLocks noGrp="1"/>
          </p:cNvSpPr>
          <p:nvPr>
            <p:ph type="pic" sz="quarter" idx="41" hasCustomPrompt="1"/>
          </p:nvPr>
        </p:nvSpPr>
        <p:spPr>
          <a:xfrm>
            <a:off x="2209800" y="4684388"/>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dirty="0"/>
              <a:t>Competitor </a:t>
            </a:r>
            <a:r>
              <a:rPr lang="ru-RU" dirty="0"/>
              <a:t>3</a:t>
            </a:r>
            <a:endParaRPr lang="en-US" dirty="0"/>
          </a:p>
          <a:p>
            <a:r>
              <a:rPr lang="en-US" dirty="0"/>
              <a:t>Logo</a:t>
            </a:r>
            <a:endParaRPr lang="ru-RU" dirty="0"/>
          </a:p>
        </p:txBody>
      </p:sp>
      <p:sp>
        <p:nvSpPr>
          <p:cNvPr id="20" name="Picture Placeholder 11" descr="Competitors logos quadrant">
            <a:extLst>
              <a:ext uri="{FF2B5EF4-FFF2-40B4-BE49-F238E27FC236}">
                <a16:creationId xmlns:a16="http://schemas.microsoft.com/office/drawing/2014/main" id="{4845EF5C-F9AE-4C81-B40A-0EF51B853911}"/>
              </a:ext>
            </a:extLst>
          </p:cNvPr>
          <p:cNvSpPr>
            <a:spLocks noGrp="1"/>
          </p:cNvSpPr>
          <p:nvPr>
            <p:ph type="pic" sz="quarter" idx="42" hasCustomPrompt="1"/>
          </p:nvPr>
        </p:nvSpPr>
        <p:spPr>
          <a:xfrm>
            <a:off x="6654710" y="2594867"/>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dirty="0"/>
              <a:t>Competitor </a:t>
            </a:r>
            <a:r>
              <a:rPr lang="ru-RU" dirty="0"/>
              <a:t>4</a:t>
            </a:r>
            <a:endParaRPr lang="en-US" dirty="0"/>
          </a:p>
          <a:p>
            <a:r>
              <a:rPr lang="en-US" dirty="0"/>
              <a:t>Logo</a:t>
            </a:r>
            <a:r>
              <a:rPr lang="ru-RU" dirty="0"/>
              <a:t>я</a:t>
            </a:r>
          </a:p>
        </p:txBody>
      </p:sp>
      <p:sp>
        <p:nvSpPr>
          <p:cNvPr id="21" name="Picture Placeholder 11" descr="Competitors logos quadrant">
            <a:extLst>
              <a:ext uri="{FF2B5EF4-FFF2-40B4-BE49-F238E27FC236}">
                <a16:creationId xmlns:a16="http://schemas.microsoft.com/office/drawing/2014/main" id="{75396269-14C7-4297-BE40-EB61A04CF4C8}"/>
              </a:ext>
            </a:extLst>
          </p:cNvPr>
          <p:cNvSpPr>
            <a:spLocks noGrp="1"/>
          </p:cNvSpPr>
          <p:nvPr>
            <p:ph type="pic" sz="quarter" idx="43" hasCustomPrompt="1"/>
          </p:nvPr>
        </p:nvSpPr>
        <p:spPr>
          <a:xfrm>
            <a:off x="6455537" y="4853700"/>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dirty="0"/>
              <a:t>Competitor </a:t>
            </a:r>
            <a:r>
              <a:rPr lang="ru-RU" dirty="0"/>
              <a:t>5</a:t>
            </a:r>
            <a:endParaRPr lang="en-US" dirty="0"/>
          </a:p>
          <a:p>
            <a:r>
              <a:rPr lang="en-US" dirty="0"/>
              <a:t>Logo</a:t>
            </a:r>
            <a:endParaRPr lang="ru-RU" dirty="0"/>
          </a:p>
        </p:txBody>
      </p:sp>
      <p:sp>
        <p:nvSpPr>
          <p:cNvPr id="22" name="Picture Placeholder 11" descr="Competitors logos quadrant">
            <a:extLst>
              <a:ext uri="{FF2B5EF4-FFF2-40B4-BE49-F238E27FC236}">
                <a16:creationId xmlns:a16="http://schemas.microsoft.com/office/drawing/2014/main" id="{A9EC32D0-3CC5-4D03-90E1-35DD544F353D}"/>
              </a:ext>
            </a:extLst>
          </p:cNvPr>
          <p:cNvSpPr>
            <a:spLocks noGrp="1"/>
          </p:cNvSpPr>
          <p:nvPr>
            <p:ph type="pic" sz="quarter" idx="44" hasCustomPrompt="1"/>
          </p:nvPr>
        </p:nvSpPr>
        <p:spPr>
          <a:xfrm>
            <a:off x="8965413" y="4121940"/>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dirty="0"/>
              <a:t>Competitor </a:t>
            </a:r>
            <a:r>
              <a:rPr lang="ru-RU" dirty="0"/>
              <a:t>6</a:t>
            </a:r>
            <a:endParaRPr lang="en-US" dirty="0"/>
          </a:p>
          <a:p>
            <a:r>
              <a:rPr lang="en-US" dirty="0"/>
              <a:t>Logo</a:t>
            </a:r>
            <a:endParaRPr lang="ru-RU" dirty="0"/>
          </a:p>
        </p:txBody>
      </p:sp>
      <p:sp>
        <p:nvSpPr>
          <p:cNvPr id="23" name="Text Placeholder 7">
            <a:extLst>
              <a:ext uri="{FF2B5EF4-FFF2-40B4-BE49-F238E27FC236}">
                <a16:creationId xmlns:a16="http://schemas.microsoft.com/office/drawing/2014/main" id="{C9793465-C4F7-40FC-AEF8-5F868E36ECA3}"/>
              </a:ext>
            </a:extLst>
          </p:cNvPr>
          <p:cNvSpPr>
            <a:spLocks noGrp="1"/>
          </p:cNvSpPr>
          <p:nvPr>
            <p:ph type="body" sz="quarter" idx="46" hasCustomPrompt="1"/>
          </p:nvPr>
        </p:nvSpPr>
        <p:spPr>
          <a:xfrm>
            <a:off x="788628" y="3574970"/>
            <a:ext cx="2741612" cy="248888"/>
          </a:xfrm>
        </p:spPr>
        <p:txBody>
          <a:bodyPr>
            <a:noAutofit/>
          </a:bodyPr>
          <a:lstStyle>
            <a:lvl1pPr marL="0" indent="0">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dirty="0"/>
              <a:t>More expensive</a:t>
            </a:r>
          </a:p>
        </p:txBody>
      </p:sp>
      <p:sp>
        <p:nvSpPr>
          <p:cNvPr id="24" name="Text Placeholder 7">
            <a:extLst>
              <a:ext uri="{FF2B5EF4-FFF2-40B4-BE49-F238E27FC236}">
                <a16:creationId xmlns:a16="http://schemas.microsoft.com/office/drawing/2014/main" id="{9E34E738-15BA-4311-BA02-5FDA3723F49F}"/>
              </a:ext>
            </a:extLst>
          </p:cNvPr>
          <p:cNvSpPr>
            <a:spLocks noGrp="1"/>
          </p:cNvSpPr>
          <p:nvPr>
            <p:ph type="body" sz="quarter" idx="47" hasCustomPrompt="1"/>
          </p:nvPr>
        </p:nvSpPr>
        <p:spPr>
          <a:xfrm>
            <a:off x="8730592" y="3574970"/>
            <a:ext cx="2741612" cy="248888"/>
          </a:xfrm>
        </p:spPr>
        <p:txBody>
          <a:bodyPr>
            <a:noAutofit/>
          </a:bodyPr>
          <a:lstStyle>
            <a:lvl1pPr marL="0" indent="0" algn="r">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dirty="0"/>
              <a:t>Less expensive</a:t>
            </a:r>
          </a:p>
        </p:txBody>
      </p:sp>
      <p:sp>
        <p:nvSpPr>
          <p:cNvPr id="27" name="Text Placeholder 7">
            <a:extLst>
              <a:ext uri="{FF2B5EF4-FFF2-40B4-BE49-F238E27FC236}">
                <a16:creationId xmlns:a16="http://schemas.microsoft.com/office/drawing/2014/main" id="{43026573-79FA-414F-85CC-BB2AFC84C272}"/>
              </a:ext>
            </a:extLst>
          </p:cNvPr>
          <p:cNvSpPr>
            <a:spLocks noGrp="1"/>
          </p:cNvSpPr>
          <p:nvPr>
            <p:ph type="body" sz="quarter" idx="48" hasCustomPrompt="1"/>
          </p:nvPr>
        </p:nvSpPr>
        <p:spPr>
          <a:xfrm>
            <a:off x="4641450" y="6142762"/>
            <a:ext cx="2741612" cy="248888"/>
          </a:xfrm>
        </p:spPr>
        <p:txBody>
          <a:bodyPr>
            <a:noAutofit/>
          </a:bodyPr>
          <a:lstStyle>
            <a:lvl1pPr marL="0" indent="0" algn="ctr">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dirty="0"/>
              <a:t>Less convenient</a:t>
            </a:r>
          </a:p>
        </p:txBody>
      </p:sp>
      <p:sp>
        <p:nvSpPr>
          <p:cNvPr id="28" name="Text Placeholder 7">
            <a:extLst>
              <a:ext uri="{FF2B5EF4-FFF2-40B4-BE49-F238E27FC236}">
                <a16:creationId xmlns:a16="http://schemas.microsoft.com/office/drawing/2014/main" id="{354AC58C-2EFE-42E3-B1C3-3A3F7161FC04}"/>
              </a:ext>
            </a:extLst>
          </p:cNvPr>
          <p:cNvSpPr>
            <a:spLocks noGrp="1"/>
          </p:cNvSpPr>
          <p:nvPr>
            <p:ph type="body" sz="quarter" idx="49" hasCustomPrompt="1"/>
          </p:nvPr>
        </p:nvSpPr>
        <p:spPr>
          <a:xfrm>
            <a:off x="4641450" y="1764281"/>
            <a:ext cx="2741612" cy="248888"/>
          </a:xfrm>
        </p:spPr>
        <p:txBody>
          <a:bodyPr>
            <a:noAutofit/>
          </a:bodyPr>
          <a:lstStyle>
            <a:lvl1pPr marL="0" indent="0" algn="ctr">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dirty="0"/>
              <a:t>More convenient</a:t>
            </a:r>
          </a:p>
        </p:txBody>
      </p:sp>
      <p:cxnSp>
        <p:nvCxnSpPr>
          <p:cNvPr id="9" name="Straight Arrow Connector 8">
            <a:extLst>
              <a:ext uri="{FF2B5EF4-FFF2-40B4-BE49-F238E27FC236}">
                <a16:creationId xmlns:a16="http://schemas.microsoft.com/office/drawing/2014/main" id="{E3842B13-E900-4B2B-AB93-A64B64227466}"/>
              </a:ext>
            </a:extLst>
          </p:cNvPr>
          <p:cNvCxnSpPr/>
          <p:nvPr userDrawn="1"/>
        </p:nvCxnSpPr>
        <p:spPr>
          <a:xfrm>
            <a:off x="872933" y="3548268"/>
            <a:ext cx="10470378"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F45D1A3-05DF-4B1E-9C02-6D8A69BE2011}"/>
              </a:ext>
            </a:extLst>
          </p:cNvPr>
          <p:cNvCxnSpPr>
            <a:cxnSpLocks/>
          </p:cNvCxnSpPr>
          <p:nvPr userDrawn="1"/>
        </p:nvCxnSpPr>
        <p:spPr>
          <a:xfrm rot="16200000">
            <a:off x="4098036" y="4142692"/>
            <a:ext cx="3995928"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1" name="Picture Placeholder 11">
            <a:extLst>
              <a:ext uri="{FF2B5EF4-FFF2-40B4-BE49-F238E27FC236}">
                <a16:creationId xmlns:a16="http://schemas.microsoft.com/office/drawing/2014/main" id="{CC01BAE8-6C4C-4DBC-AFB4-6B3BCF8D0714}"/>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88288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9" name="Rectangle 28">
            <a:extLst>
              <a:ext uri="{FF2B5EF4-FFF2-40B4-BE49-F238E27FC236}">
                <a16:creationId xmlns:a16="http://schemas.microsoft.com/office/drawing/2014/main" id="{AF48E4FA-B29A-4342-834B-094336E65A24}"/>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044952"/>
            <a:ext cx="12192000" cy="381304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949850"/>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11/23/2018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053452" y="2435210"/>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053452" y="2784018"/>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536828"/>
            <a:ext cx="10515600" cy="750626"/>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8" name="Rectangle: Rounded Corners 7">
            <a:extLst>
              <a:ext uri="{FF2B5EF4-FFF2-40B4-BE49-F238E27FC236}">
                <a16:creationId xmlns:a16="http://schemas.microsoft.com/office/drawing/2014/main" id="{B8BEE5DC-84EC-43EB-9CD1-9837D8A4F67C}"/>
              </a:ext>
            </a:extLst>
          </p:cNvPr>
          <p:cNvSpPr/>
          <p:nvPr userDrawn="1"/>
        </p:nvSpPr>
        <p:spPr>
          <a:xfrm>
            <a:off x="834925"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Text Placeholder 11">
            <a:extLst>
              <a:ext uri="{FF2B5EF4-FFF2-40B4-BE49-F238E27FC236}">
                <a16:creationId xmlns:a16="http://schemas.microsoft.com/office/drawing/2014/main" id="{3B7E67C7-1C94-4372-81CF-D888A17E9E66}"/>
              </a:ext>
            </a:extLst>
          </p:cNvPr>
          <p:cNvSpPr>
            <a:spLocks noGrp="1"/>
          </p:cNvSpPr>
          <p:nvPr>
            <p:ph type="body" sz="quarter" idx="48"/>
          </p:nvPr>
        </p:nvSpPr>
        <p:spPr>
          <a:xfrm>
            <a:off x="1053452" y="3276621"/>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8" name="Text Placeholder 2">
            <a:extLst>
              <a:ext uri="{FF2B5EF4-FFF2-40B4-BE49-F238E27FC236}">
                <a16:creationId xmlns:a16="http://schemas.microsoft.com/office/drawing/2014/main" id="{E1FD2E8C-BDB7-4C4A-B56C-7F3091987DAE}"/>
              </a:ext>
            </a:extLst>
          </p:cNvPr>
          <p:cNvSpPr>
            <a:spLocks noGrp="1"/>
          </p:cNvSpPr>
          <p:nvPr>
            <p:ph type="body" idx="49" hasCustomPrompt="1"/>
          </p:nvPr>
        </p:nvSpPr>
        <p:spPr>
          <a:xfrm>
            <a:off x="8431250" y="2435210"/>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0" name="Text Placeholder 11">
            <a:extLst>
              <a:ext uri="{FF2B5EF4-FFF2-40B4-BE49-F238E27FC236}">
                <a16:creationId xmlns:a16="http://schemas.microsoft.com/office/drawing/2014/main" id="{04038B74-8E2F-43C0-914C-E2BF16883566}"/>
              </a:ext>
            </a:extLst>
          </p:cNvPr>
          <p:cNvSpPr>
            <a:spLocks noGrp="1"/>
          </p:cNvSpPr>
          <p:nvPr>
            <p:ph type="body" sz="quarter" idx="50"/>
          </p:nvPr>
        </p:nvSpPr>
        <p:spPr>
          <a:xfrm>
            <a:off x="8431250" y="2784018"/>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21" name="Rectangle: Rounded Corners 7">
            <a:extLst>
              <a:ext uri="{FF2B5EF4-FFF2-40B4-BE49-F238E27FC236}">
                <a16:creationId xmlns:a16="http://schemas.microsoft.com/office/drawing/2014/main" id="{50BFB1A6-61C6-40D0-A6EC-86ECD5632A5C}"/>
              </a:ext>
            </a:extLst>
          </p:cNvPr>
          <p:cNvSpPr/>
          <p:nvPr userDrawn="1"/>
        </p:nvSpPr>
        <p:spPr>
          <a:xfrm>
            <a:off x="8212723"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Text Placeholder 11">
            <a:extLst>
              <a:ext uri="{FF2B5EF4-FFF2-40B4-BE49-F238E27FC236}">
                <a16:creationId xmlns:a16="http://schemas.microsoft.com/office/drawing/2014/main" id="{AEDB747B-532C-44A9-AD7A-2352A1F089B8}"/>
              </a:ext>
            </a:extLst>
          </p:cNvPr>
          <p:cNvSpPr>
            <a:spLocks noGrp="1"/>
          </p:cNvSpPr>
          <p:nvPr>
            <p:ph type="body" sz="quarter" idx="51"/>
          </p:nvPr>
        </p:nvSpPr>
        <p:spPr>
          <a:xfrm>
            <a:off x="8431250" y="3276621"/>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4742351" y="2431907"/>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4" name="Text Placeholder 11">
            <a:extLst>
              <a:ext uri="{FF2B5EF4-FFF2-40B4-BE49-F238E27FC236}">
                <a16:creationId xmlns:a16="http://schemas.microsoft.com/office/drawing/2014/main" id="{BED0DB43-ABA6-4E0E-BA64-F6DBD79467F6}"/>
              </a:ext>
            </a:extLst>
          </p:cNvPr>
          <p:cNvSpPr>
            <a:spLocks noGrp="1"/>
          </p:cNvSpPr>
          <p:nvPr>
            <p:ph type="body" sz="quarter" idx="53"/>
          </p:nvPr>
        </p:nvSpPr>
        <p:spPr>
          <a:xfrm>
            <a:off x="4742351" y="2780715"/>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27" name="Rectangle: Rounded Corners 7">
            <a:extLst>
              <a:ext uri="{FF2B5EF4-FFF2-40B4-BE49-F238E27FC236}">
                <a16:creationId xmlns:a16="http://schemas.microsoft.com/office/drawing/2014/main" id="{0FC703B8-4AAD-4000-8C02-C257F7016FFF}"/>
              </a:ext>
            </a:extLst>
          </p:cNvPr>
          <p:cNvSpPr/>
          <p:nvPr userDrawn="1"/>
        </p:nvSpPr>
        <p:spPr>
          <a:xfrm>
            <a:off x="4523824"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8" name="Text Placeholder 11">
            <a:extLst>
              <a:ext uri="{FF2B5EF4-FFF2-40B4-BE49-F238E27FC236}">
                <a16:creationId xmlns:a16="http://schemas.microsoft.com/office/drawing/2014/main" id="{5294241C-27BC-4F81-86AC-BB6A1B6C317E}"/>
              </a:ext>
            </a:extLst>
          </p:cNvPr>
          <p:cNvSpPr>
            <a:spLocks noGrp="1"/>
          </p:cNvSpPr>
          <p:nvPr>
            <p:ph type="body" sz="quarter" idx="54"/>
          </p:nvPr>
        </p:nvSpPr>
        <p:spPr>
          <a:xfrm>
            <a:off x="4742351" y="3273318"/>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30" name="Picture Placeholder 11">
            <a:extLst>
              <a:ext uri="{FF2B5EF4-FFF2-40B4-BE49-F238E27FC236}">
                <a16:creationId xmlns:a16="http://schemas.microsoft.com/office/drawing/2014/main" id="{A174FF28-7765-4AA3-9FD4-CD935B4751C7}"/>
              </a:ext>
            </a:extLst>
          </p:cNvPr>
          <p:cNvSpPr>
            <a:spLocks noGrp="1"/>
          </p:cNvSpPr>
          <p:nvPr>
            <p:ph type="pic" sz="quarter" idx="55"/>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2645068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and Chart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Rectangle 25">
            <a:extLst>
              <a:ext uri="{FF2B5EF4-FFF2-40B4-BE49-F238E27FC236}">
                <a16:creationId xmlns:a16="http://schemas.microsoft.com/office/drawing/2014/main" id="{0F0C2245-DE76-4D87-9695-FB48563BCAE4}"/>
              </a:ext>
            </a:extLst>
          </p:cNvPr>
          <p:cNvSpPr/>
          <p:nvPr userDrawn="1"/>
        </p:nvSpPr>
        <p:spPr>
          <a:xfrm>
            <a:off x="0" y="15802"/>
            <a:ext cx="12192000" cy="684219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414016"/>
            <a:ext cx="12192000" cy="444398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11/23/2018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838199" y="1928770"/>
            <a:ext cx="276990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6402339" y="1925467"/>
            <a:ext cx="276990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1" name="Content Placeholder 10">
            <a:extLst>
              <a:ext uri="{FF2B5EF4-FFF2-40B4-BE49-F238E27FC236}">
                <a16:creationId xmlns:a16="http://schemas.microsoft.com/office/drawing/2014/main" id="{207BEA77-6F19-47A4-89B3-773557D35ADD}"/>
              </a:ext>
            </a:extLst>
          </p:cNvPr>
          <p:cNvSpPr>
            <a:spLocks noGrp="1"/>
          </p:cNvSpPr>
          <p:nvPr>
            <p:ph sz="quarter" idx="53"/>
          </p:nvPr>
        </p:nvSpPr>
        <p:spPr>
          <a:xfrm>
            <a:off x="839788" y="2606834"/>
            <a:ext cx="4913312" cy="302260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25" name="Content Placeholder 10">
            <a:extLst>
              <a:ext uri="{FF2B5EF4-FFF2-40B4-BE49-F238E27FC236}">
                <a16:creationId xmlns:a16="http://schemas.microsoft.com/office/drawing/2014/main" id="{CB2E1E06-E22D-4555-9D15-BBCA0BE6F5F4}"/>
              </a:ext>
            </a:extLst>
          </p:cNvPr>
          <p:cNvSpPr>
            <a:spLocks noGrp="1"/>
          </p:cNvSpPr>
          <p:nvPr>
            <p:ph sz="quarter" idx="54"/>
          </p:nvPr>
        </p:nvSpPr>
        <p:spPr>
          <a:xfrm>
            <a:off x="6402339" y="2606834"/>
            <a:ext cx="4913312" cy="302260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29" name="Picture Placeholder 11">
            <a:extLst>
              <a:ext uri="{FF2B5EF4-FFF2-40B4-BE49-F238E27FC236}">
                <a16:creationId xmlns:a16="http://schemas.microsoft.com/office/drawing/2014/main" id="{BF4CB8DC-40CD-4909-8F71-4707DCC2606B}"/>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096525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Rectangle 48">
            <a:extLst>
              <a:ext uri="{FF2B5EF4-FFF2-40B4-BE49-F238E27FC236}">
                <a16:creationId xmlns:a16="http://schemas.microsoft.com/office/drawing/2014/main" id="{318B7734-2772-4C9A-BD61-B27A99E74C14}"/>
              </a:ext>
            </a:extLst>
          </p:cNvPr>
          <p:cNvSpPr/>
          <p:nvPr userDrawn="1"/>
        </p:nvSpPr>
        <p:spPr>
          <a:xfrm>
            <a:off x="-3560" y="18540"/>
            <a:ext cx="12192000" cy="68394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429000"/>
            <a:ext cx="12192000" cy="3429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1" name="Straight Connector 10">
            <a:extLst>
              <a:ext uri="{FF2B5EF4-FFF2-40B4-BE49-F238E27FC236}">
                <a16:creationId xmlns:a16="http://schemas.microsoft.com/office/drawing/2014/main" id="{137A0267-8AC8-4915-9542-1B14DD87BB22}"/>
              </a:ext>
            </a:extLst>
          </p:cNvPr>
          <p:cNvCxnSpPr/>
          <p:nvPr userDrawn="1"/>
        </p:nvCxnSpPr>
        <p:spPr>
          <a:xfrm>
            <a:off x="1743456" y="3429000"/>
            <a:ext cx="870508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11/23/2018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711126"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711127"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3542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8" name="Oval 7">
            <a:extLst>
              <a:ext uri="{FF2B5EF4-FFF2-40B4-BE49-F238E27FC236}">
                <a16:creationId xmlns:a16="http://schemas.microsoft.com/office/drawing/2014/main" id="{CD691C53-AE3E-4F20-95DD-9685FED4F5A1}"/>
              </a:ext>
            </a:extLst>
          </p:cNvPr>
          <p:cNvSpPr/>
          <p:nvPr userDrawn="1"/>
        </p:nvSpPr>
        <p:spPr>
          <a:xfrm>
            <a:off x="1053452"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Oval 16">
            <a:extLst>
              <a:ext uri="{FF2B5EF4-FFF2-40B4-BE49-F238E27FC236}">
                <a16:creationId xmlns:a16="http://schemas.microsoft.com/office/drawing/2014/main" id="{C2CDE282-1A6F-4DBA-865E-1B11BA3ABC55}"/>
              </a:ext>
            </a:extLst>
          </p:cNvPr>
          <p:cNvSpPr/>
          <p:nvPr userDrawn="1"/>
        </p:nvSpPr>
        <p:spPr>
          <a:xfrm>
            <a:off x="9803524"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Oval 17">
            <a:extLst>
              <a:ext uri="{FF2B5EF4-FFF2-40B4-BE49-F238E27FC236}">
                <a16:creationId xmlns:a16="http://schemas.microsoft.com/office/drawing/2014/main" id="{5EA74B15-692A-450D-B310-878022A27D88}"/>
              </a:ext>
            </a:extLst>
          </p:cNvPr>
          <p:cNvSpPr/>
          <p:nvPr userDrawn="1"/>
        </p:nvSpPr>
        <p:spPr>
          <a:xfrm>
            <a:off x="3240970"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Oval 19">
            <a:extLst>
              <a:ext uri="{FF2B5EF4-FFF2-40B4-BE49-F238E27FC236}">
                <a16:creationId xmlns:a16="http://schemas.microsoft.com/office/drawing/2014/main" id="{6CE791CF-B7E8-4D71-8684-B32E8C8F4301}"/>
              </a:ext>
            </a:extLst>
          </p:cNvPr>
          <p:cNvSpPr/>
          <p:nvPr userDrawn="1"/>
        </p:nvSpPr>
        <p:spPr>
          <a:xfrm>
            <a:off x="5428488"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Oval 20">
            <a:extLst>
              <a:ext uri="{FF2B5EF4-FFF2-40B4-BE49-F238E27FC236}">
                <a16:creationId xmlns:a16="http://schemas.microsoft.com/office/drawing/2014/main" id="{4AD3D6DD-0953-43C9-8188-184BE5DA2793}"/>
              </a:ext>
            </a:extLst>
          </p:cNvPr>
          <p:cNvSpPr/>
          <p:nvPr userDrawn="1"/>
        </p:nvSpPr>
        <p:spPr>
          <a:xfrm>
            <a:off x="7616006"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4" name="Text Placeholder 2">
            <a:extLst>
              <a:ext uri="{FF2B5EF4-FFF2-40B4-BE49-F238E27FC236}">
                <a16:creationId xmlns:a16="http://schemas.microsoft.com/office/drawing/2014/main" id="{27E8A912-57C4-484A-BC10-933FA672E854}"/>
              </a:ext>
            </a:extLst>
          </p:cNvPr>
          <p:cNvSpPr>
            <a:spLocks noGrp="1"/>
          </p:cNvSpPr>
          <p:nvPr>
            <p:ph type="body" idx="48" hasCustomPrompt="1"/>
          </p:nvPr>
        </p:nvSpPr>
        <p:spPr>
          <a:xfrm>
            <a:off x="9452932"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7" name="Text Placeholder 11">
            <a:extLst>
              <a:ext uri="{FF2B5EF4-FFF2-40B4-BE49-F238E27FC236}">
                <a16:creationId xmlns:a16="http://schemas.microsoft.com/office/drawing/2014/main" id="{B7A3AAFE-6461-4AE9-B70B-74CB089850AE}"/>
              </a:ext>
            </a:extLst>
          </p:cNvPr>
          <p:cNvSpPr>
            <a:spLocks noGrp="1"/>
          </p:cNvSpPr>
          <p:nvPr>
            <p:ph type="body" sz="quarter" idx="49"/>
          </p:nvPr>
        </p:nvSpPr>
        <p:spPr>
          <a:xfrm>
            <a:off x="9452933"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28" name="Text Placeholder 2">
            <a:extLst>
              <a:ext uri="{FF2B5EF4-FFF2-40B4-BE49-F238E27FC236}">
                <a16:creationId xmlns:a16="http://schemas.microsoft.com/office/drawing/2014/main" id="{B3255040-19AE-4D3C-B7EB-0DFF91543E37}"/>
              </a:ext>
            </a:extLst>
          </p:cNvPr>
          <p:cNvSpPr>
            <a:spLocks noGrp="1"/>
          </p:cNvSpPr>
          <p:nvPr>
            <p:ph type="body" idx="50" hasCustomPrompt="1"/>
          </p:nvPr>
        </p:nvSpPr>
        <p:spPr>
          <a:xfrm>
            <a:off x="2896577"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9" name="Text Placeholder 11">
            <a:extLst>
              <a:ext uri="{FF2B5EF4-FFF2-40B4-BE49-F238E27FC236}">
                <a16:creationId xmlns:a16="http://schemas.microsoft.com/office/drawing/2014/main" id="{FBE4D9BD-0351-4B91-B0BC-1DC3E5348A99}"/>
              </a:ext>
            </a:extLst>
          </p:cNvPr>
          <p:cNvSpPr>
            <a:spLocks noGrp="1"/>
          </p:cNvSpPr>
          <p:nvPr>
            <p:ph type="body" sz="quarter" idx="51"/>
          </p:nvPr>
        </p:nvSpPr>
        <p:spPr>
          <a:xfrm>
            <a:off x="2896578"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30" name="Text Placeholder 2">
            <a:extLst>
              <a:ext uri="{FF2B5EF4-FFF2-40B4-BE49-F238E27FC236}">
                <a16:creationId xmlns:a16="http://schemas.microsoft.com/office/drawing/2014/main" id="{98AB56CF-F4C5-4F54-9C81-C6AF325445C4}"/>
              </a:ext>
            </a:extLst>
          </p:cNvPr>
          <p:cNvSpPr>
            <a:spLocks noGrp="1"/>
          </p:cNvSpPr>
          <p:nvPr>
            <p:ph type="body" idx="52" hasCustomPrompt="1"/>
          </p:nvPr>
        </p:nvSpPr>
        <p:spPr>
          <a:xfrm>
            <a:off x="5082028"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1" name="Text Placeholder 11">
            <a:extLst>
              <a:ext uri="{FF2B5EF4-FFF2-40B4-BE49-F238E27FC236}">
                <a16:creationId xmlns:a16="http://schemas.microsoft.com/office/drawing/2014/main" id="{EDAADAFF-CDF8-4B5A-B4AF-07A1E3BDCFFD}"/>
              </a:ext>
            </a:extLst>
          </p:cNvPr>
          <p:cNvSpPr>
            <a:spLocks noGrp="1"/>
          </p:cNvSpPr>
          <p:nvPr>
            <p:ph type="body" sz="quarter" idx="53"/>
          </p:nvPr>
        </p:nvSpPr>
        <p:spPr>
          <a:xfrm>
            <a:off x="5082029"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32" name="Text Placeholder 2">
            <a:extLst>
              <a:ext uri="{FF2B5EF4-FFF2-40B4-BE49-F238E27FC236}">
                <a16:creationId xmlns:a16="http://schemas.microsoft.com/office/drawing/2014/main" id="{455E4403-2A75-455B-8AB8-D9D2DEE6B4B8}"/>
              </a:ext>
            </a:extLst>
          </p:cNvPr>
          <p:cNvSpPr>
            <a:spLocks noGrp="1"/>
          </p:cNvSpPr>
          <p:nvPr>
            <p:ph type="body" idx="54" hasCustomPrompt="1"/>
          </p:nvPr>
        </p:nvSpPr>
        <p:spPr>
          <a:xfrm>
            <a:off x="7267480"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3" name="Text Placeholder 11">
            <a:extLst>
              <a:ext uri="{FF2B5EF4-FFF2-40B4-BE49-F238E27FC236}">
                <a16:creationId xmlns:a16="http://schemas.microsoft.com/office/drawing/2014/main" id="{72A71372-85B1-4BE9-AFC9-78A34420C192}"/>
              </a:ext>
            </a:extLst>
          </p:cNvPr>
          <p:cNvSpPr>
            <a:spLocks noGrp="1"/>
          </p:cNvSpPr>
          <p:nvPr>
            <p:ph type="body" sz="quarter" idx="55"/>
          </p:nvPr>
        </p:nvSpPr>
        <p:spPr>
          <a:xfrm>
            <a:off x="7267481"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39" name="Text Placeholder 2">
            <a:extLst>
              <a:ext uri="{FF2B5EF4-FFF2-40B4-BE49-F238E27FC236}">
                <a16:creationId xmlns:a16="http://schemas.microsoft.com/office/drawing/2014/main" id="{450A7337-3C0A-4855-BC87-AA251494827A}"/>
              </a:ext>
            </a:extLst>
          </p:cNvPr>
          <p:cNvSpPr>
            <a:spLocks noGrp="1"/>
          </p:cNvSpPr>
          <p:nvPr>
            <p:ph type="body" idx="56" hasCustomPrompt="1"/>
          </p:nvPr>
        </p:nvSpPr>
        <p:spPr>
          <a:xfrm>
            <a:off x="1053452" y="3074289"/>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40" name="Text Placeholder 2">
            <a:extLst>
              <a:ext uri="{FF2B5EF4-FFF2-40B4-BE49-F238E27FC236}">
                <a16:creationId xmlns:a16="http://schemas.microsoft.com/office/drawing/2014/main" id="{D7169E62-2B9B-4CF2-B2E2-3FD55EEEFF87}"/>
              </a:ext>
            </a:extLst>
          </p:cNvPr>
          <p:cNvSpPr>
            <a:spLocks noGrp="1"/>
          </p:cNvSpPr>
          <p:nvPr>
            <p:ph type="body" idx="57" hasCustomPrompt="1"/>
          </p:nvPr>
        </p:nvSpPr>
        <p:spPr>
          <a:xfrm>
            <a:off x="1053452" y="3471539"/>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Month</a:t>
            </a:r>
          </a:p>
        </p:txBody>
      </p:sp>
      <p:sp>
        <p:nvSpPr>
          <p:cNvPr id="41" name="Text Placeholder 2">
            <a:extLst>
              <a:ext uri="{FF2B5EF4-FFF2-40B4-BE49-F238E27FC236}">
                <a16:creationId xmlns:a16="http://schemas.microsoft.com/office/drawing/2014/main" id="{AC0575D2-AA1D-44C6-9FB3-21ADF8988B54}"/>
              </a:ext>
            </a:extLst>
          </p:cNvPr>
          <p:cNvSpPr>
            <a:spLocks noGrp="1"/>
          </p:cNvSpPr>
          <p:nvPr>
            <p:ph type="body" idx="58" hasCustomPrompt="1"/>
          </p:nvPr>
        </p:nvSpPr>
        <p:spPr>
          <a:xfrm>
            <a:off x="3240970" y="3068944"/>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42" name="Text Placeholder 2">
            <a:extLst>
              <a:ext uri="{FF2B5EF4-FFF2-40B4-BE49-F238E27FC236}">
                <a16:creationId xmlns:a16="http://schemas.microsoft.com/office/drawing/2014/main" id="{2BBDBCDC-6887-4C68-B9B1-5692A081F030}"/>
              </a:ext>
            </a:extLst>
          </p:cNvPr>
          <p:cNvSpPr>
            <a:spLocks noGrp="1"/>
          </p:cNvSpPr>
          <p:nvPr>
            <p:ph type="body" idx="59" hasCustomPrompt="1"/>
          </p:nvPr>
        </p:nvSpPr>
        <p:spPr>
          <a:xfrm>
            <a:off x="3240970" y="3466194"/>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Month</a:t>
            </a:r>
          </a:p>
        </p:txBody>
      </p:sp>
      <p:sp>
        <p:nvSpPr>
          <p:cNvPr id="43" name="Text Placeholder 2">
            <a:extLst>
              <a:ext uri="{FF2B5EF4-FFF2-40B4-BE49-F238E27FC236}">
                <a16:creationId xmlns:a16="http://schemas.microsoft.com/office/drawing/2014/main" id="{6ABCAEE9-21FE-4449-83EB-FBEC4248EE5E}"/>
              </a:ext>
            </a:extLst>
          </p:cNvPr>
          <p:cNvSpPr>
            <a:spLocks noGrp="1"/>
          </p:cNvSpPr>
          <p:nvPr>
            <p:ph type="body" idx="60" hasCustomPrompt="1"/>
          </p:nvPr>
        </p:nvSpPr>
        <p:spPr>
          <a:xfrm>
            <a:off x="5428488" y="3077096"/>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44" name="Text Placeholder 2">
            <a:extLst>
              <a:ext uri="{FF2B5EF4-FFF2-40B4-BE49-F238E27FC236}">
                <a16:creationId xmlns:a16="http://schemas.microsoft.com/office/drawing/2014/main" id="{95136500-0830-4515-8356-C6B23041E5C7}"/>
              </a:ext>
            </a:extLst>
          </p:cNvPr>
          <p:cNvSpPr>
            <a:spLocks noGrp="1"/>
          </p:cNvSpPr>
          <p:nvPr>
            <p:ph type="body" idx="61" hasCustomPrompt="1"/>
          </p:nvPr>
        </p:nvSpPr>
        <p:spPr>
          <a:xfrm>
            <a:off x="5428488" y="3474346"/>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Month</a:t>
            </a:r>
          </a:p>
        </p:txBody>
      </p:sp>
      <p:sp>
        <p:nvSpPr>
          <p:cNvPr id="45" name="Text Placeholder 2">
            <a:extLst>
              <a:ext uri="{FF2B5EF4-FFF2-40B4-BE49-F238E27FC236}">
                <a16:creationId xmlns:a16="http://schemas.microsoft.com/office/drawing/2014/main" id="{CBD503F2-AFE4-4764-8A65-FCC3DF905012}"/>
              </a:ext>
            </a:extLst>
          </p:cNvPr>
          <p:cNvSpPr>
            <a:spLocks noGrp="1"/>
          </p:cNvSpPr>
          <p:nvPr>
            <p:ph type="body" idx="62" hasCustomPrompt="1"/>
          </p:nvPr>
        </p:nvSpPr>
        <p:spPr>
          <a:xfrm>
            <a:off x="7616006" y="3082825"/>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46" name="Text Placeholder 2">
            <a:extLst>
              <a:ext uri="{FF2B5EF4-FFF2-40B4-BE49-F238E27FC236}">
                <a16:creationId xmlns:a16="http://schemas.microsoft.com/office/drawing/2014/main" id="{7DC0A657-989F-4B29-8E27-DDC81B0140EE}"/>
              </a:ext>
            </a:extLst>
          </p:cNvPr>
          <p:cNvSpPr>
            <a:spLocks noGrp="1"/>
          </p:cNvSpPr>
          <p:nvPr>
            <p:ph type="body" idx="63" hasCustomPrompt="1"/>
          </p:nvPr>
        </p:nvSpPr>
        <p:spPr>
          <a:xfrm>
            <a:off x="7616006" y="3480075"/>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Month</a:t>
            </a:r>
          </a:p>
        </p:txBody>
      </p:sp>
      <p:sp>
        <p:nvSpPr>
          <p:cNvPr id="47" name="Text Placeholder 2">
            <a:extLst>
              <a:ext uri="{FF2B5EF4-FFF2-40B4-BE49-F238E27FC236}">
                <a16:creationId xmlns:a16="http://schemas.microsoft.com/office/drawing/2014/main" id="{8437BAC6-4C02-46D8-AB5C-54416FDC4E11}"/>
              </a:ext>
            </a:extLst>
          </p:cNvPr>
          <p:cNvSpPr>
            <a:spLocks noGrp="1"/>
          </p:cNvSpPr>
          <p:nvPr>
            <p:ph type="body" idx="64" hasCustomPrompt="1"/>
          </p:nvPr>
        </p:nvSpPr>
        <p:spPr>
          <a:xfrm>
            <a:off x="9803524" y="3079749"/>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48" name="Text Placeholder 2">
            <a:extLst>
              <a:ext uri="{FF2B5EF4-FFF2-40B4-BE49-F238E27FC236}">
                <a16:creationId xmlns:a16="http://schemas.microsoft.com/office/drawing/2014/main" id="{E0840D65-23FD-4BDF-B966-5BF3BE32F620}"/>
              </a:ext>
            </a:extLst>
          </p:cNvPr>
          <p:cNvSpPr>
            <a:spLocks noGrp="1"/>
          </p:cNvSpPr>
          <p:nvPr>
            <p:ph type="body" idx="65" hasCustomPrompt="1"/>
          </p:nvPr>
        </p:nvSpPr>
        <p:spPr>
          <a:xfrm>
            <a:off x="9803524" y="3476999"/>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Month</a:t>
            </a:r>
          </a:p>
        </p:txBody>
      </p:sp>
      <p:sp>
        <p:nvSpPr>
          <p:cNvPr id="50" name="Picture Placeholder 11">
            <a:extLst>
              <a:ext uri="{FF2B5EF4-FFF2-40B4-BE49-F238E27FC236}">
                <a16:creationId xmlns:a16="http://schemas.microsoft.com/office/drawing/2014/main" id="{DBB3EB4E-1DA2-4278-B918-D5B7EDBD9B35}"/>
              </a:ext>
            </a:extLst>
          </p:cNvPr>
          <p:cNvSpPr>
            <a:spLocks noGrp="1"/>
          </p:cNvSpPr>
          <p:nvPr>
            <p:ph type="pic" sz="quarter" idx="66"/>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510719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and Logo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11/23/2018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1" name="Content Placeholder 10">
            <a:extLst>
              <a:ext uri="{FF2B5EF4-FFF2-40B4-BE49-F238E27FC236}">
                <a16:creationId xmlns:a16="http://schemas.microsoft.com/office/drawing/2014/main" id="{207BEA77-6F19-47A4-89B3-773557D35ADD}"/>
              </a:ext>
            </a:extLst>
          </p:cNvPr>
          <p:cNvSpPr>
            <a:spLocks noGrp="1"/>
          </p:cNvSpPr>
          <p:nvPr>
            <p:ph sz="quarter" idx="53"/>
          </p:nvPr>
        </p:nvSpPr>
        <p:spPr>
          <a:xfrm>
            <a:off x="839787" y="1943100"/>
            <a:ext cx="10512425" cy="3686334"/>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16" name="Picture Placeholder 11">
            <a:extLst>
              <a:ext uri="{FF2B5EF4-FFF2-40B4-BE49-F238E27FC236}">
                <a16:creationId xmlns:a16="http://schemas.microsoft.com/office/drawing/2014/main" id="{429030D9-F540-4B24-AA27-17B8726068F1}"/>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4127674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154680"/>
            <a:ext cx="12192000" cy="370332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11/23/2018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10515600" cy="588736"/>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4711049" y="4355957"/>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4" name="Text Placeholder 11">
            <a:extLst>
              <a:ext uri="{FF2B5EF4-FFF2-40B4-BE49-F238E27FC236}">
                <a16:creationId xmlns:a16="http://schemas.microsoft.com/office/drawing/2014/main" id="{BED0DB43-ABA6-4E0E-BA64-F6DBD79467F6}"/>
              </a:ext>
            </a:extLst>
          </p:cNvPr>
          <p:cNvSpPr>
            <a:spLocks noGrp="1"/>
          </p:cNvSpPr>
          <p:nvPr>
            <p:ph type="body" sz="quarter" idx="53"/>
          </p:nvPr>
        </p:nvSpPr>
        <p:spPr>
          <a:xfrm>
            <a:off x="4711049" y="4736849"/>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28" name="Text Placeholder 11">
            <a:extLst>
              <a:ext uri="{FF2B5EF4-FFF2-40B4-BE49-F238E27FC236}">
                <a16:creationId xmlns:a16="http://schemas.microsoft.com/office/drawing/2014/main" id="{5294241C-27BC-4F81-86AC-BB6A1B6C317E}"/>
              </a:ext>
            </a:extLst>
          </p:cNvPr>
          <p:cNvSpPr>
            <a:spLocks noGrp="1"/>
          </p:cNvSpPr>
          <p:nvPr>
            <p:ph type="body" sz="quarter" idx="54"/>
          </p:nvPr>
        </p:nvSpPr>
        <p:spPr>
          <a:xfrm>
            <a:off x="4711049" y="5004864"/>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1" name="Picture Placeholder 10">
            <a:extLst>
              <a:ext uri="{FF2B5EF4-FFF2-40B4-BE49-F238E27FC236}">
                <a16:creationId xmlns:a16="http://schemas.microsoft.com/office/drawing/2014/main" id="{FA998E5C-D637-4A1F-9056-73766B04FE2B}"/>
              </a:ext>
            </a:extLst>
          </p:cNvPr>
          <p:cNvSpPr>
            <a:spLocks noGrp="1"/>
          </p:cNvSpPr>
          <p:nvPr>
            <p:ph type="pic" sz="quarter" idx="55"/>
          </p:nvPr>
        </p:nvSpPr>
        <p:spPr>
          <a:xfrm>
            <a:off x="5145170"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25" name="Text Placeholder 2">
            <a:extLst>
              <a:ext uri="{FF2B5EF4-FFF2-40B4-BE49-F238E27FC236}">
                <a16:creationId xmlns:a16="http://schemas.microsoft.com/office/drawing/2014/main" id="{F89779B3-74BD-410E-8DCD-302D161A4673}"/>
              </a:ext>
            </a:extLst>
          </p:cNvPr>
          <p:cNvSpPr>
            <a:spLocks noGrp="1"/>
          </p:cNvSpPr>
          <p:nvPr>
            <p:ph type="body" idx="56" hasCustomPrompt="1"/>
          </p:nvPr>
        </p:nvSpPr>
        <p:spPr>
          <a:xfrm>
            <a:off x="8147243" y="4357953"/>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6" name="Text Placeholder 11">
            <a:extLst>
              <a:ext uri="{FF2B5EF4-FFF2-40B4-BE49-F238E27FC236}">
                <a16:creationId xmlns:a16="http://schemas.microsoft.com/office/drawing/2014/main" id="{B367781E-9C82-4788-A807-0111EF793B63}"/>
              </a:ext>
            </a:extLst>
          </p:cNvPr>
          <p:cNvSpPr>
            <a:spLocks noGrp="1"/>
          </p:cNvSpPr>
          <p:nvPr>
            <p:ph type="body" sz="quarter" idx="57"/>
          </p:nvPr>
        </p:nvSpPr>
        <p:spPr>
          <a:xfrm>
            <a:off x="8147243" y="4738845"/>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29" name="Text Placeholder 11">
            <a:extLst>
              <a:ext uri="{FF2B5EF4-FFF2-40B4-BE49-F238E27FC236}">
                <a16:creationId xmlns:a16="http://schemas.microsoft.com/office/drawing/2014/main" id="{C5484CD3-57F0-46B6-96E6-54BDB7A030D4}"/>
              </a:ext>
            </a:extLst>
          </p:cNvPr>
          <p:cNvSpPr>
            <a:spLocks noGrp="1"/>
          </p:cNvSpPr>
          <p:nvPr>
            <p:ph type="body" sz="quarter" idx="58"/>
          </p:nvPr>
        </p:nvSpPr>
        <p:spPr>
          <a:xfrm>
            <a:off x="8147243" y="5006860"/>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30" name="Picture Placeholder 10">
            <a:extLst>
              <a:ext uri="{FF2B5EF4-FFF2-40B4-BE49-F238E27FC236}">
                <a16:creationId xmlns:a16="http://schemas.microsoft.com/office/drawing/2014/main" id="{383DFDF4-9A8E-4653-9207-FC82A7B603A9}"/>
              </a:ext>
            </a:extLst>
          </p:cNvPr>
          <p:cNvSpPr>
            <a:spLocks noGrp="1"/>
          </p:cNvSpPr>
          <p:nvPr>
            <p:ph type="pic" sz="quarter" idx="59"/>
          </p:nvPr>
        </p:nvSpPr>
        <p:spPr>
          <a:xfrm>
            <a:off x="8580060"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1272438" y="4372425"/>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1272438" y="4753317"/>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33" name="Text Placeholder 11">
            <a:extLst>
              <a:ext uri="{FF2B5EF4-FFF2-40B4-BE49-F238E27FC236}">
                <a16:creationId xmlns:a16="http://schemas.microsoft.com/office/drawing/2014/main" id="{A582499F-142E-436A-931B-C9E57565DF2F}"/>
              </a:ext>
            </a:extLst>
          </p:cNvPr>
          <p:cNvSpPr>
            <a:spLocks noGrp="1"/>
          </p:cNvSpPr>
          <p:nvPr>
            <p:ph type="body" sz="quarter" idx="62"/>
          </p:nvPr>
        </p:nvSpPr>
        <p:spPr>
          <a:xfrm>
            <a:off x="1272438" y="5021332"/>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710279"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36" name="Picture Placeholder 11">
            <a:extLst>
              <a:ext uri="{FF2B5EF4-FFF2-40B4-BE49-F238E27FC236}">
                <a16:creationId xmlns:a16="http://schemas.microsoft.com/office/drawing/2014/main" id="{6CAD31EE-07E0-48DC-8A30-3C3AC6285B2A}"/>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4034942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0" name="Rectangle 79">
            <a:extLst>
              <a:ext uri="{FF2B5EF4-FFF2-40B4-BE49-F238E27FC236}">
                <a16:creationId xmlns:a16="http://schemas.microsoft.com/office/drawing/2014/main" id="{067B149A-3C8A-48D5-A7CF-D900619C493B}"/>
              </a:ext>
            </a:extLst>
          </p:cNvPr>
          <p:cNvSpPr/>
          <p:nvPr userDrawn="1"/>
        </p:nvSpPr>
        <p:spPr>
          <a:xfrm>
            <a:off x="0" y="4749"/>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368296"/>
            <a:ext cx="12192000" cy="448970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11/23/2018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10515600" cy="552848"/>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2534173"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2534173"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207008"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a:t>Click icon to add picture</a:t>
            </a:r>
            <a:endParaRPr lang="ru-RU" dirty="0"/>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6072016"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6072016"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46" name="Picture Placeholder 10">
            <a:extLst>
              <a:ext uri="{FF2B5EF4-FFF2-40B4-BE49-F238E27FC236}">
                <a16:creationId xmlns:a16="http://schemas.microsoft.com/office/drawing/2014/main" id="{C3CA770E-AF5C-412A-8286-39C2516C33FB}"/>
              </a:ext>
            </a:extLst>
          </p:cNvPr>
          <p:cNvSpPr>
            <a:spLocks noGrp="1"/>
          </p:cNvSpPr>
          <p:nvPr>
            <p:ph type="pic" sz="quarter" idx="73"/>
          </p:nvPr>
        </p:nvSpPr>
        <p:spPr>
          <a:xfrm>
            <a:off x="4744851"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a:t>Click icon to add picture</a:t>
            </a:r>
            <a:endParaRPr lang="ru-RU" dirty="0"/>
          </a:p>
        </p:txBody>
      </p:sp>
      <p:sp>
        <p:nvSpPr>
          <p:cNvPr id="50" name="Text Placeholder 2">
            <a:extLst>
              <a:ext uri="{FF2B5EF4-FFF2-40B4-BE49-F238E27FC236}">
                <a16:creationId xmlns:a16="http://schemas.microsoft.com/office/drawing/2014/main" id="{42536D59-8909-4D52-8F15-FBD7DDF9B649}"/>
              </a:ext>
            </a:extLst>
          </p:cNvPr>
          <p:cNvSpPr>
            <a:spLocks noGrp="1"/>
          </p:cNvSpPr>
          <p:nvPr>
            <p:ph type="body" idx="74" hasCustomPrompt="1"/>
          </p:nvPr>
        </p:nvSpPr>
        <p:spPr>
          <a:xfrm>
            <a:off x="9516223"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51" name="Text Placeholder 11">
            <a:extLst>
              <a:ext uri="{FF2B5EF4-FFF2-40B4-BE49-F238E27FC236}">
                <a16:creationId xmlns:a16="http://schemas.microsoft.com/office/drawing/2014/main" id="{2222413B-A6E3-48FA-8BD0-7B34247C7881}"/>
              </a:ext>
            </a:extLst>
          </p:cNvPr>
          <p:cNvSpPr>
            <a:spLocks noGrp="1"/>
          </p:cNvSpPr>
          <p:nvPr>
            <p:ph type="body" sz="quarter" idx="75"/>
          </p:nvPr>
        </p:nvSpPr>
        <p:spPr>
          <a:xfrm>
            <a:off x="9516223"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52" name="Picture Placeholder 10">
            <a:extLst>
              <a:ext uri="{FF2B5EF4-FFF2-40B4-BE49-F238E27FC236}">
                <a16:creationId xmlns:a16="http://schemas.microsoft.com/office/drawing/2014/main" id="{6F69DD81-BD33-4878-BE6B-E6252B0E4610}"/>
              </a:ext>
            </a:extLst>
          </p:cNvPr>
          <p:cNvSpPr>
            <a:spLocks noGrp="1"/>
          </p:cNvSpPr>
          <p:nvPr>
            <p:ph type="pic" sz="quarter" idx="76"/>
          </p:nvPr>
        </p:nvSpPr>
        <p:spPr>
          <a:xfrm>
            <a:off x="8189058"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a:t>Click icon to add picture</a:t>
            </a:r>
            <a:endParaRPr lang="ru-RU" dirty="0"/>
          </a:p>
        </p:txBody>
      </p:sp>
      <p:sp>
        <p:nvSpPr>
          <p:cNvPr id="71" name="Text Placeholder 2">
            <a:extLst>
              <a:ext uri="{FF2B5EF4-FFF2-40B4-BE49-F238E27FC236}">
                <a16:creationId xmlns:a16="http://schemas.microsoft.com/office/drawing/2014/main" id="{F7F53399-AF88-4B19-8C26-1A63E023245D}"/>
              </a:ext>
            </a:extLst>
          </p:cNvPr>
          <p:cNvSpPr>
            <a:spLocks noGrp="1"/>
          </p:cNvSpPr>
          <p:nvPr>
            <p:ph type="body" idx="77" hasCustomPrompt="1"/>
          </p:nvPr>
        </p:nvSpPr>
        <p:spPr>
          <a:xfrm>
            <a:off x="2534173"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72" name="Text Placeholder 11">
            <a:extLst>
              <a:ext uri="{FF2B5EF4-FFF2-40B4-BE49-F238E27FC236}">
                <a16:creationId xmlns:a16="http://schemas.microsoft.com/office/drawing/2014/main" id="{CCEF4D60-F822-4C96-86FD-DE22EF496C76}"/>
              </a:ext>
            </a:extLst>
          </p:cNvPr>
          <p:cNvSpPr>
            <a:spLocks noGrp="1"/>
          </p:cNvSpPr>
          <p:nvPr>
            <p:ph type="body" sz="quarter" idx="78"/>
          </p:nvPr>
        </p:nvSpPr>
        <p:spPr>
          <a:xfrm>
            <a:off x="2534173"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73" name="Picture Placeholder 10">
            <a:extLst>
              <a:ext uri="{FF2B5EF4-FFF2-40B4-BE49-F238E27FC236}">
                <a16:creationId xmlns:a16="http://schemas.microsoft.com/office/drawing/2014/main" id="{B4A9AE49-2C61-49A9-BBAB-B10B7982EF05}"/>
              </a:ext>
            </a:extLst>
          </p:cNvPr>
          <p:cNvSpPr>
            <a:spLocks noGrp="1"/>
          </p:cNvSpPr>
          <p:nvPr>
            <p:ph type="pic" sz="quarter" idx="79"/>
          </p:nvPr>
        </p:nvSpPr>
        <p:spPr>
          <a:xfrm>
            <a:off x="1207008"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a:t>Click icon to add picture</a:t>
            </a:r>
            <a:endParaRPr lang="ru-RU" dirty="0"/>
          </a:p>
        </p:txBody>
      </p:sp>
      <p:sp>
        <p:nvSpPr>
          <p:cNvPr id="74" name="Text Placeholder 2">
            <a:extLst>
              <a:ext uri="{FF2B5EF4-FFF2-40B4-BE49-F238E27FC236}">
                <a16:creationId xmlns:a16="http://schemas.microsoft.com/office/drawing/2014/main" id="{59FC5F10-BCA0-4110-AEDF-4A9729F7FDF3}"/>
              </a:ext>
            </a:extLst>
          </p:cNvPr>
          <p:cNvSpPr>
            <a:spLocks noGrp="1"/>
          </p:cNvSpPr>
          <p:nvPr>
            <p:ph type="body" idx="80" hasCustomPrompt="1"/>
          </p:nvPr>
        </p:nvSpPr>
        <p:spPr>
          <a:xfrm>
            <a:off x="6072016"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75" name="Text Placeholder 11">
            <a:extLst>
              <a:ext uri="{FF2B5EF4-FFF2-40B4-BE49-F238E27FC236}">
                <a16:creationId xmlns:a16="http://schemas.microsoft.com/office/drawing/2014/main" id="{D74DE44D-21EB-4B7D-A729-0564A65C12D5}"/>
              </a:ext>
            </a:extLst>
          </p:cNvPr>
          <p:cNvSpPr>
            <a:spLocks noGrp="1"/>
          </p:cNvSpPr>
          <p:nvPr>
            <p:ph type="body" sz="quarter" idx="81"/>
          </p:nvPr>
        </p:nvSpPr>
        <p:spPr>
          <a:xfrm>
            <a:off x="6072016"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76" name="Picture Placeholder 10">
            <a:extLst>
              <a:ext uri="{FF2B5EF4-FFF2-40B4-BE49-F238E27FC236}">
                <a16:creationId xmlns:a16="http://schemas.microsoft.com/office/drawing/2014/main" id="{9F70A0CC-AF4B-47BB-A8FA-067E7844751E}"/>
              </a:ext>
            </a:extLst>
          </p:cNvPr>
          <p:cNvSpPr>
            <a:spLocks noGrp="1"/>
          </p:cNvSpPr>
          <p:nvPr>
            <p:ph type="pic" sz="quarter" idx="82"/>
          </p:nvPr>
        </p:nvSpPr>
        <p:spPr>
          <a:xfrm>
            <a:off x="4744851"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a:t>Click icon to add picture</a:t>
            </a:r>
            <a:endParaRPr lang="ru-RU" dirty="0"/>
          </a:p>
        </p:txBody>
      </p:sp>
      <p:sp>
        <p:nvSpPr>
          <p:cNvPr id="77" name="Text Placeholder 2">
            <a:extLst>
              <a:ext uri="{FF2B5EF4-FFF2-40B4-BE49-F238E27FC236}">
                <a16:creationId xmlns:a16="http://schemas.microsoft.com/office/drawing/2014/main" id="{9F607D0D-855E-4436-857B-20E66E881082}"/>
              </a:ext>
            </a:extLst>
          </p:cNvPr>
          <p:cNvSpPr>
            <a:spLocks noGrp="1"/>
          </p:cNvSpPr>
          <p:nvPr>
            <p:ph type="body" idx="83" hasCustomPrompt="1"/>
          </p:nvPr>
        </p:nvSpPr>
        <p:spPr>
          <a:xfrm>
            <a:off x="9516223"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78" name="Text Placeholder 11">
            <a:extLst>
              <a:ext uri="{FF2B5EF4-FFF2-40B4-BE49-F238E27FC236}">
                <a16:creationId xmlns:a16="http://schemas.microsoft.com/office/drawing/2014/main" id="{10099025-C128-45B2-90F6-5ABA8380C6C8}"/>
              </a:ext>
            </a:extLst>
          </p:cNvPr>
          <p:cNvSpPr>
            <a:spLocks noGrp="1"/>
          </p:cNvSpPr>
          <p:nvPr>
            <p:ph type="body" sz="quarter" idx="84"/>
          </p:nvPr>
        </p:nvSpPr>
        <p:spPr>
          <a:xfrm>
            <a:off x="9516223"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79" name="Picture Placeholder 10">
            <a:extLst>
              <a:ext uri="{FF2B5EF4-FFF2-40B4-BE49-F238E27FC236}">
                <a16:creationId xmlns:a16="http://schemas.microsoft.com/office/drawing/2014/main" id="{019F774E-7063-44F5-AE2D-146FCBD9B4C4}"/>
              </a:ext>
            </a:extLst>
          </p:cNvPr>
          <p:cNvSpPr>
            <a:spLocks noGrp="1"/>
          </p:cNvSpPr>
          <p:nvPr>
            <p:ph type="pic" sz="quarter" idx="85"/>
          </p:nvPr>
        </p:nvSpPr>
        <p:spPr>
          <a:xfrm>
            <a:off x="8189058"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a:t>Click icon to add picture</a:t>
            </a:r>
            <a:endParaRPr lang="ru-RU" dirty="0"/>
          </a:p>
        </p:txBody>
      </p:sp>
      <p:sp>
        <p:nvSpPr>
          <p:cNvPr id="81" name="Picture Placeholder 11">
            <a:extLst>
              <a:ext uri="{FF2B5EF4-FFF2-40B4-BE49-F238E27FC236}">
                <a16:creationId xmlns:a16="http://schemas.microsoft.com/office/drawing/2014/main" id="{FA89EF75-E798-40D3-897E-2FAC5108B5A5}"/>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2096906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Log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Rectangle 8">
            <a:extLst>
              <a:ext uri="{FF2B5EF4-FFF2-40B4-BE49-F238E27FC236}">
                <a16:creationId xmlns:a16="http://schemas.microsoft.com/office/drawing/2014/main"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7D86D2BD-969D-4473-8460-B0377486ABC0}"/>
              </a:ext>
            </a:extLst>
          </p:cNvPr>
          <p:cNvSpPr>
            <a:spLocks noGrp="1"/>
          </p:cNvSpPr>
          <p:nvPr>
            <p:ph type="title" hasCustomPrompt="1"/>
          </p:nvPr>
        </p:nvSpPr>
        <p:spPr>
          <a:xfrm>
            <a:off x="7235826" y="3924940"/>
            <a:ext cx="4116387" cy="1740445"/>
          </a:xfrm>
        </p:spPr>
        <p:txBody>
          <a:bodyPr lIns="0" tIns="0" rIns="0" bIns="0" anchor="b" anchorCtr="0">
            <a:noAutofit/>
          </a:bodyPr>
          <a:lstStyle>
            <a:lvl1pPr algn="r">
              <a:defRPr sz="5500" b="1"/>
            </a:lvl1pPr>
          </a:lstStyle>
          <a:p>
            <a:r>
              <a:rPr lang="en-US" dirty="0"/>
              <a:t>Presentation Title</a:t>
            </a:r>
            <a:endParaRPr lang="ru-RU" dirty="0"/>
          </a:p>
        </p:txBody>
      </p:sp>
      <p:sp>
        <p:nvSpPr>
          <p:cNvPr id="10" name="Picture Placeholder 11">
            <a:extLst>
              <a:ext uri="{FF2B5EF4-FFF2-40B4-BE49-F238E27FC236}">
                <a16:creationId xmlns:a16="http://schemas.microsoft.com/office/drawing/2014/main" id="{2B65509E-400D-48FF-845C-D88E53CDAF9C}"/>
              </a:ext>
            </a:extLst>
          </p:cNvPr>
          <p:cNvSpPr>
            <a:spLocks noGrp="1"/>
          </p:cNvSpPr>
          <p:nvPr>
            <p:ph type="pic" sz="quarter" idx="13"/>
          </p:nvPr>
        </p:nvSpPr>
        <p:spPr>
          <a:xfrm>
            <a:off x="8965413" y="851603"/>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
        <p:nvSpPr>
          <p:cNvPr id="11" name="Subtitle 2">
            <a:extLst>
              <a:ext uri="{FF2B5EF4-FFF2-40B4-BE49-F238E27FC236}">
                <a16:creationId xmlns:a16="http://schemas.microsoft.com/office/drawing/2014/main" id="{1124E491-FFE2-4D91-8211-BFEB67FC40B9}"/>
              </a:ext>
            </a:extLst>
          </p:cNvPr>
          <p:cNvSpPr>
            <a:spLocks noGrp="1"/>
          </p:cNvSpPr>
          <p:nvPr>
            <p:ph type="subTitle" idx="1" hasCustomPrompt="1"/>
          </p:nvPr>
        </p:nvSpPr>
        <p:spPr>
          <a:xfrm>
            <a:off x="7235826" y="5681266"/>
            <a:ext cx="4116387" cy="400081"/>
          </a:xfrm>
        </p:spPr>
        <p:txBody>
          <a:bodyPr lIns="0" tIns="0" rIns="0" bIns="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endParaRPr lang="ru-RU" dirty="0"/>
          </a:p>
        </p:txBody>
      </p:sp>
    </p:spTree>
    <p:extLst>
      <p:ext uri="{BB962C8B-B14F-4D97-AF65-F5344CB8AC3E}">
        <p14:creationId xmlns:p14="http://schemas.microsoft.com/office/powerpoint/2010/main" val="3420951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3" name="Rectangle 42">
            <a:extLst>
              <a:ext uri="{FF2B5EF4-FFF2-40B4-BE49-F238E27FC236}">
                <a16:creationId xmlns:a16="http://schemas.microsoft.com/office/drawing/2014/main" id="{A4A87ED0-1555-4955-AB1F-016220F037D5}"/>
              </a:ext>
            </a:extLst>
          </p:cNvPr>
          <p:cNvSpPr/>
          <p:nvPr userDrawn="1"/>
        </p:nvSpPr>
        <p:spPr>
          <a:xfrm>
            <a:off x="0" y="-24971"/>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660904"/>
            <a:ext cx="12192000" cy="41970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11/23/2018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5389917"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5389917"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7424934"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7424934"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50" name="Text Placeholder 2">
            <a:extLst>
              <a:ext uri="{FF2B5EF4-FFF2-40B4-BE49-F238E27FC236}">
                <a16:creationId xmlns:a16="http://schemas.microsoft.com/office/drawing/2014/main" id="{42536D59-8909-4D52-8F15-FBD7DDF9B649}"/>
              </a:ext>
            </a:extLst>
          </p:cNvPr>
          <p:cNvSpPr>
            <a:spLocks noGrp="1"/>
          </p:cNvSpPr>
          <p:nvPr>
            <p:ph type="body" idx="74" hasCustomPrompt="1"/>
          </p:nvPr>
        </p:nvSpPr>
        <p:spPr>
          <a:xfrm>
            <a:off x="9459951"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51" name="Text Placeholder 11">
            <a:extLst>
              <a:ext uri="{FF2B5EF4-FFF2-40B4-BE49-F238E27FC236}">
                <a16:creationId xmlns:a16="http://schemas.microsoft.com/office/drawing/2014/main" id="{2222413B-A6E3-48FA-8BD0-7B34247C7881}"/>
              </a:ext>
            </a:extLst>
          </p:cNvPr>
          <p:cNvSpPr>
            <a:spLocks noGrp="1"/>
          </p:cNvSpPr>
          <p:nvPr>
            <p:ph type="body" sz="quarter" idx="75"/>
          </p:nvPr>
        </p:nvSpPr>
        <p:spPr>
          <a:xfrm>
            <a:off x="9459951"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29" name="Text Placeholder 2">
            <a:extLst>
              <a:ext uri="{FF2B5EF4-FFF2-40B4-BE49-F238E27FC236}">
                <a16:creationId xmlns:a16="http://schemas.microsoft.com/office/drawing/2014/main" id="{4D76DCFE-3432-4A5F-955D-7561AB292330}"/>
              </a:ext>
            </a:extLst>
          </p:cNvPr>
          <p:cNvSpPr>
            <a:spLocks noGrp="1"/>
          </p:cNvSpPr>
          <p:nvPr>
            <p:ph type="body" idx="76" hasCustomPrompt="1"/>
          </p:nvPr>
        </p:nvSpPr>
        <p:spPr>
          <a:xfrm>
            <a:off x="5389917"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0" name="Text Placeholder 11">
            <a:extLst>
              <a:ext uri="{FF2B5EF4-FFF2-40B4-BE49-F238E27FC236}">
                <a16:creationId xmlns:a16="http://schemas.microsoft.com/office/drawing/2014/main" id="{11F291FA-EABF-4C0D-AF94-B7A47A81ECED}"/>
              </a:ext>
            </a:extLst>
          </p:cNvPr>
          <p:cNvSpPr>
            <a:spLocks noGrp="1"/>
          </p:cNvSpPr>
          <p:nvPr>
            <p:ph type="body" sz="quarter" idx="77"/>
          </p:nvPr>
        </p:nvSpPr>
        <p:spPr>
          <a:xfrm>
            <a:off x="5389917"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33" name="Text Placeholder 2">
            <a:extLst>
              <a:ext uri="{FF2B5EF4-FFF2-40B4-BE49-F238E27FC236}">
                <a16:creationId xmlns:a16="http://schemas.microsoft.com/office/drawing/2014/main" id="{922A983C-97ED-4D4F-90B9-78A07353BC8F}"/>
              </a:ext>
            </a:extLst>
          </p:cNvPr>
          <p:cNvSpPr>
            <a:spLocks noGrp="1"/>
          </p:cNvSpPr>
          <p:nvPr>
            <p:ph type="body" idx="78" hasCustomPrompt="1"/>
          </p:nvPr>
        </p:nvSpPr>
        <p:spPr>
          <a:xfrm>
            <a:off x="7424934"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5" name="Text Placeholder 11">
            <a:extLst>
              <a:ext uri="{FF2B5EF4-FFF2-40B4-BE49-F238E27FC236}">
                <a16:creationId xmlns:a16="http://schemas.microsoft.com/office/drawing/2014/main" id="{FD1E7350-7D86-49FC-8701-EE982A922CD1}"/>
              </a:ext>
            </a:extLst>
          </p:cNvPr>
          <p:cNvSpPr>
            <a:spLocks noGrp="1"/>
          </p:cNvSpPr>
          <p:nvPr>
            <p:ph type="body" sz="quarter" idx="79"/>
          </p:nvPr>
        </p:nvSpPr>
        <p:spPr>
          <a:xfrm>
            <a:off x="7424934"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36" name="Text Placeholder 2">
            <a:extLst>
              <a:ext uri="{FF2B5EF4-FFF2-40B4-BE49-F238E27FC236}">
                <a16:creationId xmlns:a16="http://schemas.microsoft.com/office/drawing/2014/main" id="{BD11603C-59B8-4FC2-97A6-FA9D7C86E67F}"/>
              </a:ext>
            </a:extLst>
          </p:cNvPr>
          <p:cNvSpPr>
            <a:spLocks noGrp="1"/>
          </p:cNvSpPr>
          <p:nvPr>
            <p:ph type="body" idx="80" hasCustomPrompt="1"/>
          </p:nvPr>
        </p:nvSpPr>
        <p:spPr>
          <a:xfrm>
            <a:off x="9459951"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7" name="Text Placeholder 11">
            <a:extLst>
              <a:ext uri="{FF2B5EF4-FFF2-40B4-BE49-F238E27FC236}">
                <a16:creationId xmlns:a16="http://schemas.microsoft.com/office/drawing/2014/main" id="{6E490732-5FB8-4E3E-9D69-E5406F92F7FB}"/>
              </a:ext>
            </a:extLst>
          </p:cNvPr>
          <p:cNvSpPr>
            <a:spLocks noGrp="1"/>
          </p:cNvSpPr>
          <p:nvPr>
            <p:ph type="body" sz="quarter" idx="81"/>
          </p:nvPr>
        </p:nvSpPr>
        <p:spPr>
          <a:xfrm>
            <a:off x="9459951"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9" name="Rectangle 8">
            <a:extLst>
              <a:ext uri="{FF2B5EF4-FFF2-40B4-BE49-F238E27FC236}">
                <a16:creationId xmlns:a16="http://schemas.microsoft.com/office/drawing/2014/main" id="{E86A0EC4-BC37-4FC9-9F26-E3C1334A4C34}"/>
              </a:ext>
            </a:extLst>
          </p:cNvPr>
          <p:cNvSpPr/>
          <p:nvPr userDrawn="1"/>
        </p:nvSpPr>
        <p:spPr>
          <a:xfrm>
            <a:off x="5381032" y="3305997"/>
            <a:ext cx="265176" cy="266400"/>
          </a:xfrm>
          <a:prstGeom prst="rect">
            <a:avLst/>
          </a:prstGeom>
          <a:solidFill>
            <a:srgbClr val="2146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38" name="Rectangle 37">
            <a:extLst>
              <a:ext uri="{FF2B5EF4-FFF2-40B4-BE49-F238E27FC236}">
                <a16:creationId xmlns:a16="http://schemas.microsoft.com/office/drawing/2014/main" id="{81BD5238-9183-4891-90FE-BFADE39D52EE}"/>
              </a:ext>
            </a:extLst>
          </p:cNvPr>
          <p:cNvSpPr/>
          <p:nvPr userDrawn="1"/>
        </p:nvSpPr>
        <p:spPr>
          <a:xfrm>
            <a:off x="7416049" y="3305997"/>
            <a:ext cx="265176" cy="266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39" name="Rectangle 38">
            <a:extLst>
              <a:ext uri="{FF2B5EF4-FFF2-40B4-BE49-F238E27FC236}">
                <a16:creationId xmlns:a16="http://schemas.microsoft.com/office/drawing/2014/main" id="{92B2D4CE-3326-4F5C-847C-7ADD21460FA5}"/>
              </a:ext>
            </a:extLst>
          </p:cNvPr>
          <p:cNvSpPr/>
          <p:nvPr userDrawn="1"/>
        </p:nvSpPr>
        <p:spPr>
          <a:xfrm>
            <a:off x="9451066" y="3305997"/>
            <a:ext cx="265176" cy="266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40" name="Rectangle 39">
            <a:extLst>
              <a:ext uri="{FF2B5EF4-FFF2-40B4-BE49-F238E27FC236}">
                <a16:creationId xmlns:a16="http://schemas.microsoft.com/office/drawing/2014/main" id="{CBFBD00C-155A-4E35-84F8-6154CA214B93}"/>
              </a:ext>
            </a:extLst>
          </p:cNvPr>
          <p:cNvSpPr/>
          <p:nvPr userDrawn="1"/>
        </p:nvSpPr>
        <p:spPr>
          <a:xfrm>
            <a:off x="5381032" y="4401622"/>
            <a:ext cx="265176" cy="26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41" name="Rectangle 40">
            <a:extLst>
              <a:ext uri="{FF2B5EF4-FFF2-40B4-BE49-F238E27FC236}">
                <a16:creationId xmlns:a16="http://schemas.microsoft.com/office/drawing/2014/main" id="{B80A9D06-023A-4BEC-A29D-DB94D1C5D09B}"/>
              </a:ext>
            </a:extLst>
          </p:cNvPr>
          <p:cNvSpPr/>
          <p:nvPr userDrawn="1"/>
        </p:nvSpPr>
        <p:spPr>
          <a:xfrm>
            <a:off x="7416049" y="4401622"/>
            <a:ext cx="265176" cy="266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42" name="Rectangle 41">
            <a:extLst>
              <a:ext uri="{FF2B5EF4-FFF2-40B4-BE49-F238E27FC236}">
                <a16:creationId xmlns:a16="http://schemas.microsoft.com/office/drawing/2014/main" id="{B7783EDA-47B1-4EE9-9DF1-72DA4FBB6EBB}"/>
              </a:ext>
            </a:extLst>
          </p:cNvPr>
          <p:cNvSpPr/>
          <p:nvPr userDrawn="1"/>
        </p:nvSpPr>
        <p:spPr>
          <a:xfrm>
            <a:off x="9451066" y="4401622"/>
            <a:ext cx="265176" cy="26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12" name="Chart Placeholder 11">
            <a:extLst>
              <a:ext uri="{FF2B5EF4-FFF2-40B4-BE49-F238E27FC236}">
                <a16:creationId xmlns:a16="http://schemas.microsoft.com/office/drawing/2014/main" id="{0A6297C2-03D3-4827-8174-BFCF830BF105}"/>
              </a:ext>
            </a:extLst>
          </p:cNvPr>
          <p:cNvSpPr>
            <a:spLocks noGrp="1"/>
          </p:cNvSpPr>
          <p:nvPr>
            <p:ph type="chart" sz="quarter" idx="82"/>
          </p:nvPr>
        </p:nvSpPr>
        <p:spPr>
          <a:xfrm>
            <a:off x="839788" y="2039527"/>
            <a:ext cx="4110037" cy="3284948"/>
          </a:xfrm>
        </p:spPr>
        <p:txBody>
          <a:bodyPr anchor="ctr" anchorCtr="0">
            <a:normAutofit/>
          </a:bodyPr>
          <a:lstStyle>
            <a:lvl1pPr marL="0" indent="0" algn="ctr">
              <a:buNone/>
              <a:defRPr sz="1400"/>
            </a:lvl1pPr>
          </a:lstStyle>
          <a:p>
            <a:r>
              <a:rPr lang="en-US"/>
              <a:t>Click icon to add chart</a:t>
            </a:r>
            <a:endParaRPr lang="ru-RU" dirty="0"/>
          </a:p>
        </p:txBody>
      </p:sp>
      <p:sp>
        <p:nvSpPr>
          <p:cNvPr id="47" name="Picture Placeholder 11">
            <a:extLst>
              <a:ext uri="{FF2B5EF4-FFF2-40B4-BE49-F238E27FC236}">
                <a16:creationId xmlns:a16="http://schemas.microsoft.com/office/drawing/2014/main" id="{99F0FD6D-EAFC-4719-A178-145AF6E9077F}"/>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3468315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Text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Rectangle 12">
            <a:extLst>
              <a:ext uri="{FF2B5EF4-FFF2-40B4-BE49-F238E27FC236}">
                <a16:creationId xmlns:a16="http://schemas.microsoft.com/office/drawing/2014/main" id="{3B142097-9D10-4804-A189-9D860F05AC59}"/>
              </a:ext>
            </a:extLst>
          </p:cNvPr>
          <p:cNvSpPr/>
          <p:nvPr userDrawn="1"/>
        </p:nvSpPr>
        <p:spPr>
          <a:xfrm>
            <a:off x="0" y="2807208"/>
            <a:ext cx="12192000" cy="405079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a:lstStyle/>
          <a:p>
            <a:fld id="{A8392A16-0E09-486C-9A28-B508902D11B6}" type="datetime1">
              <a:rPr lang="en-US" smtClean="0"/>
              <a:t>11/23/2018</a:t>
            </a:fld>
            <a:endParaRPr lang="ru-RU"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0" name="Text Placeholder 2">
            <a:extLst>
              <a:ext uri="{FF2B5EF4-FFF2-40B4-BE49-F238E27FC236}">
                <a16:creationId xmlns:a16="http://schemas.microsoft.com/office/drawing/2014/main" id="{697FFDD0-A08E-4CF1-A48B-295DE8087177}"/>
              </a:ext>
            </a:extLst>
          </p:cNvPr>
          <p:cNvSpPr>
            <a:spLocks noGrp="1"/>
          </p:cNvSpPr>
          <p:nvPr>
            <p:ph type="body" idx="1"/>
          </p:nvPr>
        </p:nvSpPr>
        <p:spPr>
          <a:xfrm>
            <a:off x="831850" y="4096261"/>
            <a:ext cx="4927266" cy="1654052"/>
          </a:xfrm>
        </p:spPr>
        <p:txBody>
          <a:bodyPr lIns="0" tIns="0" rIns="0" bIns="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Title 1">
            <a:extLst>
              <a:ext uri="{FF2B5EF4-FFF2-40B4-BE49-F238E27FC236}">
                <a16:creationId xmlns:a16="http://schemas.microsoft.com/office/drawing/2014/main" id="{ED7430E2-DDF4-4D72-AF97-86B66F119B62}"/>
              </a:ext>
            </a:extLst>
          </p:cNvPr>
          <p:cNvSpPr>
            <a:spLocks noGrp="1"/>
          </p:cNvSpPr>
          <p:nvPr>
            <p:ph type="title"/>
          </p:nvPr>
        </p:nvSpPr>
        <p:spPr>
          <a:xfrm>
            <a:off x="838200" y="3324399"/>
            <a:ext cx="10515600" cy="636340"/>
          </a:xfrm>
        </p:spPr>
        <p:txBody>
          <a:bodyPr lIns="0" tIns="0" rIns="0" bIns="0"/>
          <a:lstStyle>
            <a:lvl1pPr>
              <a:defRPr b="1"/>
            </a:lvl1pPr>
          </a:lstStyle>
          <a:p>
            <a:r>
              <a:rPr lang="en-US"/>
              <a:t>Click to edit Master title style</a:t>
            </a:r>
            <a:endParaRPr lang="ru-RU" dirty="0"/>
          </a:p>
        </p:txBody>
      </p:sp>
      <p:sp>
        <p:nvSpPr>
          <p:cNvPr id="14" name="Text Placeholder 2">
            <a:extLst>
              <a:ext uri="{FF2B5EF4-FFF2-40B4-BE49-F238E27FC236}">
                <a16:creationId xmlns:a16="http://schemas.microsoft.com/office/drawing/2014/main" id="{A46E1E0F-4E59-4E81-9D45-686A3E2B32EC}"/>
              </a:ext>
            </a:extLst>
          </p:cNvPr>
          <p:cNvSpPr>
            <a:spLocks noGrp="1"/>
          </p:cNvSpPr>
          <p:nvPr>
            <p:ph type="body" idx="14"/>
          </p:nvPr>
        </p:nvSpPr>
        <p:spPr>
          <a:xfrm>
            <a:off x="6424947" y="4096261"/>
            <a:ext cx="4927266" cy="1654052"/>
          </a:xfrm>
        </p:spPr>
        <p:txBody>
          <a:bodyPr lIns="0" tIns="0" rIns="0" bIns="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5" name="Picture Placeholder 11">
            <a:extLst>
              <a:ext uri="{FF2B5EF4-FFF2-40B4-BE49-F238E27FC236}">
                <a16:creationId xmlns:a16="http://schemas.microsoft.com/office/drawing/2014/main" id="{1C431EA9-1FA6-4AB8-B683-837876623C19}"/>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3388714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s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hasCustomPrompt="1"/>
          </p:nvPr>
        </p:nvSpPr>
        <p:spPr>
          <a:xfrm>
            <a:off x="825458" y="1514007"/>
            <a:ext cx="4585780" cy="1091078"/>
          </a:xfrm>
        </p:spPr>
        <p:txBody>
          <a:bodyPr lIns="0" tIns="0" rIns="0" bIns="0" anchor="b" anchorCtr="0">
            <a:noAutofit/>
          </a:bodyPr>
          <a:lstStyle>
            <a:lvl1pPr>
              <a:defRPr sz="5500"/>
            </a:lvl1pPr>
          </a:lstStyle>
          <a:p>
            <a:r>
              <a:rPr lang="en-US" dirty="0"/>
              <a:t>Thank You!</a:t>
            </a:r>
            <a:endParaRPr lang="ru-RU"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smtClean="0"/>
              <a:t>11/23/2018</a:t>
            </a:fld>
            <a:endParaRPr lang="ru-RU"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3" name="Picture Placeholder 11">
            <a:extLst>
              <a:ext uri="{FF2B5EF4-FFF2-40B4-BE49-F238E27FC236}">
                <a16:creationId xmlns:a16="http://schemas.microsoft.com/office/drawing/2014/main" id="{3A35B9E4-40D9-41FE-A3DD-5A314E6E0B1C}"/>
              </a:ext>
            </a:extLst>
          </p:cNvPr>
          <p:cNvSpPr>
            <a:spLocks noGrp="1"/>
          </p:cNvSpPr>
          <p:nvPr>
            <p:ph type="pic" sz="quarter" idx="14"/>
          </p:nvPr>
        </p:nvSpPr>
        <p:spPr>
          <a:xfrm>
            <a:off x="831850" y="851603"/>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
        <p:nvSpPr>
          <p:cNvPr id="12" name="Text Placeholder 3">
            <a:extLst>
              <a:ext uri="{FF2B5EF4-FFF2-40B4-BE49-F238E27FC236}">
                <a16:creationId xmlns:a16="http://schemas.microsoft.com/office/drawing/2014/main" id="{F1815864-FC8F-40F2-AB2F-2E8B29A59E1C}"/>
              </a:ext>
            </a:extLst>
          </p:cNvPr>
          <p:cNvSpPr>
            <a:spLocks noGrp="1"/>
          </p:cNvSpPr>
          <p:nvPr>
            <p:ph type="body" sz="quarter" idx="15" hasCustomPrompt="1"/>
          </p:nvPr>
        </p:nvSpPr>
        <p:spPr>
          <a:xfrm>
            <a:off x="825335" y="3132086"/>
            <a:ext cx="4586288" cy="509472"/>
          </a:xfrm>
        </p:spPr>
        <p:txBody>
          <a:bodyPr lIns="0" tIns="0" rIns="0" bIns="0">
            <a:noAutofit/>
          </a:bodyPr>
          <a:lstStyle>
            <a:lvl1pPr marL="0" indent="0">
              <a:buNone/>
              <a:defRPr sz="36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Allan </a:t>
            </a:r>
            <a:r>
              <a:rPr lang="en-US" dirty="0" err="1"/>
              <a:t>Mattsson</a:t>
            </a:r>
            <a:endParaRPr lang="ru-RU" dirty="0"/>
          </a:p>
        </p:txBody>
      </p:sp>
      <p:sp>
        <p:nvSpPr>
          <p:cNvPr id="14" name="Text Placeholder 3">
            <a:extLst>
              <a:ext uri="{FF2B5EF4-FFF2-40B4-BE49-F238E27FC236}">
                <a16:creationId xmlns:a16="http://schemas.microsoft.com/office/drawing/2014/main" id="{EF892DC1-71DA-42B0-9222-A94944D56D86}"/>
              </a:ext>
            </a:extLst>
          </p:cNvPr>
          <p:cNvSpPr>
            <a:spLocks noGrp="1"/>
          </p:cNvSpPr>
          <p:nvPr>
            <p:ph type="body" sz="quarter" idx="16" hasCustomPrompt="1"/>
          </p:nvPr>
        </p:nvSpPr>
        <p:spPr>
          <a:xfrm>
            <a:off x="831850" y="3703834"/>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Phone:</a:t>
            </a:r>
            <a:endParaRPr lang="ru-RU" dirty="0"/>
          </a:p>
        </p:txBody>
      </p:sp>
      <p:sp>
        <p:nvSpPr>
          <p:cNvPr id="15" name="Text Placeholder 3">
            <a:extLst>
              <a:ext uri="{FF2B5EF4-FFF2-40B4-BE49-F238E27FC236}">
                <a16:creationId xmlns:a16="http://schemas.microsoft.com/office/drawing/2014/main" id="{0717FFFD-9D64-40AB-9C05-B5348E9B83FE}"/>
              </a:ext>
            </a:extLst>
          </p:cNvPr>
          <p:cNvSpPr>
            <a:spLocks noGrp="1"/>
          </p:cNvSpPr>
          <p:nvPr>
            <p:ph type="body" sz="quarter" idx="17" hasCustomPrompt="1"/>
          </p:nvPr>
        </p:nvSpPr>
        <p:spPr>
          <a:xfrm>
            <a:off x="824950" y="3946707"/>
            <a:ext cx="4586288" cy="290167"/>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208-555-0183</a:t>
            </a:r>
            <a:endParaRPr lang="ru-RU" dirty="0"/>
          </a:p>
        </p:txBody>
      </p:sp>
      <p:sp>
        <p:nvSpPr>
          <p:cNvPr id="16" name="Text Placeholder 3">
            <a:extLst>
              <a:ext uri="{FF2B5EF4-FFF2-40B4-BE49-F238E27FC236}">
                <a16:creationId xmlns:a16="http://schemas.microsoft.com/office/drawing/2014/main" id="{FD85ADCA-D658-49E9-B312-5F5BFFDF252B}"/>
              </a:ext>
            </a:extLst>
          </p:cNvPr>
          <p:cNvSpPr>
            <a:spLocks noGrp="1"/>
          </p:cNvSpPr>
          <p:nvPr>
            <p:ph type="body" sz="quarter" idx="18" hasCustomPrompt="1"/>
          </p:nvPr>
        </p:nvSpPr>
        <p:spPr>
          <a:xfrm>
            <a:off x="838750" y="4423954"/>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Email:</a:t>
            </a:r>
            <a:endParaRPr lang="ru-RU" dirty="0"/>
          </a:p>
        </p:txBody>
      </p:sp>
      <p:sp>
        <p:nvSpPr>
          <p:cNvPr id="17" name="Text Placeholder 3">
            <a:extLst>
              <a:ext uri="{FF2B5EF4-FFF2-40B4-BE49-F238E27FC236}">
                <a16:creationId xmlns:a16="http://schemas.microsoft.com/office/drawing/2014/main" id="{D200E180-BBC5-45C4-B9FE-291D676739E2}"/>
              </a:ext>
            </a:extLst>
          </p:cNvPr>
          <p:cNvSpPr>
            <a:spLocks noGrp="1"/>
          </p:cNvSpPr>
          <p:nvPr>
            <p:ph type="body" sz="quarter" idx="19" hasCustomPrompt="1"/>
          </p:nvPr>
        </p:nvSpPr>
        <p:spPr>
          <a:xfrm>
            <a:off x="831850" y="4650785"/>
            <a:ext cx="4586288" cy="364479"/>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alaan@fineartschool.net</a:t>
            </a:r>
            <a:endParaRPr lang="ru-RU" dirty="0"/>
          </a:p>
        </p:txBody>
      </p:sp>
      <p:sp>
        <p:nvSpPr>
          <p:cNvPr id="18" name="Text Placeholder 3">
            <a:extLst>
              <a:ext uri="{FF2B5EF4-FFF2-40B4-BE49-F238E27FC236}">
                <a16:creationId xmlns:a16="http://schemas.microsoft.com/office/drawing/2014/main" id="{5E52E9F4-4D2A-4D77-A34F-A611634DDD9F}"/>
              </a:ext>
            </a:extLst>
          </p:cNvPr>
          <p:cNvSpPr>
            <a:spLocks noGrp="1"/>
          </p:cNvSpPr>
          <p:nvPr>
            <p:ph type="body" sz="quarter" idx="20" hasCustomPrompt="1"/>
          </p:nvPr>
        </p:nvSpPr>
        <p:spPr>
          <a:xfrm>
            <a:off x="831850" y="5153025"/>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Website:</a:t>
            </a:r>
            <a:endParaRPr lang="ru-RU" dirty="0"/>
          </a:p>
        </p:txBody>
      </p:sp>
      <p:sp>
        <p:nvSpPr>
          <p:cNvPr id="19" name="Text Placeholder 3">
            <a:extLst>
              <a:ext uri="{FF2B5EF4-FFF2-40B4-BE49-F238E27FC236}">
                <a16:creationId xmlns:a16="http://schemas.microsoft.com/office/drawing/2014/main" id="{A0CC1407-FB5D-49EA-B205-A8DD06DF0218}"/>
              </a:ext>
            </a:extLst>
          </p:cNvPr>
          <p:cNvSpPr>
            <a:spLocks noGrp="1"/>
          </p:cNvSpPr>
          <p:nvPr>
            <p:ph type="body" sz="quarter" idx="21" hasCustomPrompt="1"/>
          </p:nvPr>
        </p:nvSpPr>
        <p:spPr>
          <a:xfrm>
            <a:off x="824950" y="5363814"/>
            <a:ext cx="4586288" cy="364479"/>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www.fineartschool.net</a:t>
            </a:r>
            <a:endParaRPr lang="ru-RU" dirty="0"/>
          </a:p>
        </p:txBody>
      </p:sp>
    </p:spTree>
    <p:extLst>
      <p:ext uri="{BB962C8B-B14F-4D97-AF65-F5344CB8AC3E}">
        <p14:creationId xmlns:p14="http://schemas.microsoft.com/office/powerpoint/2010/main" val="10267576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 Section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rcRect/>
            <a:stretch>
              <a:fillRect l="-1" r="-3288" b="-32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Rectangle 14">
            <a:extLst>
              <a:ext uri="{FF2B5EF4-FFF2-40B4-BE49-F238E27FC236}">
                <a16:creationId xmlns:a16="http://schemas.microsoft.com/office/drawing/2014/main" id="{65E2087C-0B0E-4369-B682-3BD45618E7AC}"/>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Rectangle 8">
            <a:extLst>
              <a:ext uri="{FF2B5EF4-FFF2-40B4-BE49-F238E27FC236}">
                <a16:creationId xmlns:a16="http://schemas.microsoft.com/office/drawing/2014/main" id="{6F35480A-D762-4968-B35D-F8EBD1135B65}"/>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1F7FF6A3-D40E-4089-92AF-A2DB4994946A}"/>
              </a:ext>
            </a:extLst>
          </p:cNvPr>
          <p:cNvSpPr>
            <a:spLocks noGrp="1"/>
          </p:cNvSpPr>
          <p:nvPr>
            <p:ph type="title"/>
          </p:nvPr>
        </p:nvSpPr>
        <p:spPr>
          <a:xfrm>
            <a:off x="838200" y="5291317"/>
            <a:ext cx="10515600" cy="636340"/>
          </a:xfrm>
        </p:spPr>
        <p:txBody>
          <a:bodyPr lIns="0" tIns="0" rIns="0" bIns="0"/>
          <a:lstStyle>
            <a:lvl1pPr algn="ctr">
              <a:defRPr b="1"/>
            </a:lvl1pPr>
          </a:lstStyle>
          <a:p>
            <a:r>
              <a:rPr lang="en-US"/>
              <a:t>Click to edit Master title style</a:t>
            </a:r>
            <a:endParaRPr lang="ru-RU" dirty="0"/>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a:lstStyle/>
          <a:p>
            <a:fld id="{A8392A16-0E09-486C-9A28-B508902D11B6}" type="datetime1">
              <a:rPr lang="en-US" smtClean="0"/>
              <a:t>11/23/2018</a:t>
            </a:fld>
            <a:endParaRPr lang="ru-RU"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4" name="Picture Placeholder 11">
            <a:extLst>
              <a:ext uri="{FF2B5EF4-FFF2-40B4-BE49-F238E27FC236}">
                <a16:creationId xmlns:a16="http://schemas.microsoft.com/office/drawing/2014/main" id="{B21449DB-6E23-41CB-AD61-C3F2044E825A}"/>
              </a:ext>
            </a:extLst>
          </p:cNvPr>
          <p:cNvSpPr>
            <a:spLocks noGrp="1"/>
          </p:cNvSpPr>
          <p:nvPr>
            <p:ph type="pic" sz="quarter" idx="50"/>
          </p:nvPr>
        </p:nvSpPr>
        <p:spPr>
          <a:xfrm>
            <a:off x="5126736"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247706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stimonials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Rectangle 32">
            <a:extLst>
              <a:ext uri="{FF2B5EF4-FFF2-40B4-BE49-F238E27FC236}">
                <a16:creationId xmlns:a16="http://schemas.microsoft.com/office/drawing/2014/main" id="{5160F428-57C5-4F3D-A940-BE104D4E7EB6}"/>
              </a:ext>
            </a:extLst>
          </p:cNvPr>
          <p:cNvSpPr/>
          <p:nvPr userDrawn="1"/>
        </p:nvSpPr>
        <p:spPr>
          <a:xfrm>
            <a:off x="0" y="0"/>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11/23/2018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2742719" y="2572232"/>
            <a:ext cx="1908000" cy="591259"/>
          </a:xfrm>
        </p:spPr>
        <p:txBody>
          <a:bodyPr lIns="0" tIns="0" rIns="0" bIns="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2742719" y="320946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030546" y="2440194"/>
            <a:ext cx="1389888" cy="1389888"/>
          </a:xfrm>
          <a:prstGeom prst="ellipse">
            <a:avLst/>
          </a:prstGeom>
          <a:ln>
            <a:solidFill>
              <a:schemeClr val="bg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7916852" y="2572232"/>
            <a:ext cx="1908000" cy="591259"/>
          </a:xfrm>
        </p:spPr>
        <p:txBody>
          <a:bodyPr lIns="0" tIns="0" rIns="0" bIns="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7916852" y="320946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46" name="Picture Placeholder 10">
            <a:extLst>
              <a:ext uri="{FF2B5EF4-FFF2-40B4-BE49-F238E27FC236}">
                <a16:creationId xmlns:a16="http://schemas.microsoft.com/office/drawing/2014/main" id="{C3CA770E-AF5C-412A-8286-39C2516C33FB}"/>
              </a:ext>
            </a:extLst>
          </p:cNvPr>
          <p:cNvSpPr>
            <a:spLocks noGrp="1"/>
          </p:cNvSpPr>
          <p:nvPr>
            <p:ph type="pic" sz="quarter" idx="73"/>
          </p:nvPr>
        </p:nvSpPr>
        <p:spPr>
          <a:xfrm>
            <a:off x="6252805" y="2440194"/>
            <a:ext cx="1389888" cy="1389888"/>
          </a:xfrm>
          <a:prstGeom prst="ellipse">
            <a:avLst/>
          </a:prstGeom>
          <a:ln>
            <a:solidFill>
              <a:schemeClr val="bg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p:nvPr>
        </p:nvSpPr>
        <p:spPr>
          <a:xfrm>
            <a:off x="2742719" y="3874620"/>
            <a:ext cx="3039906"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7916852" y="3874620"/>
            <a:ext cx="3039906"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35" name="Picture Placeholder 11">
            <a:extLst>
              <a:ext uri="{FF2B5EF4-FFF2-40B4-BE49-F238E27FC236}">
                <a16:creationId xmlns:a16="http://schemas.microsoft.com/office/drawing/2014/main" id="{6B1C1861-9B5E-4FAB-A6BD-7DB0815CBD78}"/>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2788773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Rectangle 17">
            <a:extLst>
              <a:ext uri="{FF2B5EF4-FFF2-40B4-BE49-F238E27FC236}">
                <a16:creationId xmlns:a16="http://schemas.microsoft.com/office/drawing/2014/main" id="{01B7F5A1-ACE9-48DF-BB64-61C809D3A883}"/>
              </a:ext>
            </a:extLst>
          </p:cNvPr>
          <p:cNvSpPr/>
          <p:nvPr userDrawn="1"/>
        </p:nvSpPr>
        <p:spPr>
          <a:xfrm>
            <a:off x="0" y="-14228"/>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11/23/2018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p:nvPr>
        </p:nvSpPr>
        <p:spPr>
          <a:xfrm>
            <a:off x="839788" y="3938788"/>
            <a:ext cx="4942837"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6409377" y="3938788"/>
            <a:ext cx="4942836" cy="1874702"/>
          </a:xfrm>
        </p:spPr>
        <p:txBody>
          <a:bodyPr lIns="0" tIns="0" rIns="0" bIns="0">
            <a:normAutofit/>
          </a:bodyPr>
          <a:lstStyle>
            <a:lvl1pPr marL="216000" indent="-216000" algn="l">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7" name="Text Placeholder 11">
            <a:extLst>
              <a:ext uri="{FF2B5EF4-FFF2-40B4-BE49-F238E27FC236}">
                <a16:creationId xmlns:a16="http://schemas.microsoft.com/office/drawing/2014/main" id="{6118C391-74F9-4973-A7A7-1B372BA2986C}"/>
              </a:ext>
            </a:extLst>
          </p:cNvPr>
          <p:cNvSpPr>
            <a:spLocks noGrp="1"/>
          </p:cNvSpPr>
          <p:nvPr>
            <p:ph type="body" sz="quarter" idx="47"/>
          </p:nvPr>
        </p:nvSpPr>
        <p:spPr>
          <a:xfrm>
            <a:off x="836613" y="1392449"/>
            <a:ext cx="8128800" cy="87030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9" name="Picture Placeholder 11">
            <a:extLst>
              <a:ext uri="{FF2B5EF4-FFF2-40B4-BE49-F238E27FC236}">
                <a16:creationId xmlns:a16="http://schemas.microsoft.com/office/drawing/2014/main" id="{9112DCB4-4925-43FD-B9C6-F2236950857F}"/>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727926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obile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Rectangle 18">
            <a:extLst>
              <a:ext uri="{FF2B5EF4-FFF2-40B4-BE49-F238E27FC236}">
                <a16:creationId xmlns:a16="http://schemas.microsoft.com/office/drawing/2014/main" id="{DB6A5190-405E-4BAD-9D24-C60BCE1026AC}"/>
              </a:ext>
            </a:extLst>
          </p:cNvPr>
          <p:cNvSpPr/>
          <p:nvPr userDrawn="1"/>
        </p:nvSpPr>
        <p:spPr>
          <a:xfrm>
            <a:off x="0" y="-336"/>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4050792"/>
            <a:ext cx="12192000" cy="28072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11/23/2018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hasCustomPrompt="1"/>
          </p:nvPr>
        </p:nvSpPr>
        <p:spPr>
          <a:xfrm>
            <a:off x="839787" y="4512195"/>
            <a:ext cx="2176272" cy="300437"/>
          </a:xfrm>
        </p:spPr>
        <p:txBody>
          <a:bodyPr lIns="0" tIns="0" rIns="0" bIns="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dirty="0"/>
              <a:t>Section Title</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828570" y="4850265"/>
            <a:ext cx="2176272" cy="93801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7" name="Text Placeholder 11">
            <a:extLst>
              <a:ext uri="{FF2B5EF4-FFF2-40B4-BE49-F238E27FC236}">
                <a16:creationId xmlns:a16="http://schemas.microsoft.com/office/drawing/2014/main" id="{6118C391-74F9-4973-A7A7-1B372BA2986C}"/>
              </a:ext>
            </a:extLst>
          </p:cNvPr>
          <p:cNvSpPr>
            <a:spLocks noGrp="1"/>
          </p:cNvSpPr>
          <p:nvPr>
            <p:ph type="body" sz="quarter" idx="47"/>
          </p:nvPr>
        </p:nvSpPr>
        <p:spPr>
          <a:xfrm>
            <a:off x="836613" y="1392449"/>
            <a:ext cx="8128800" cy="60024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2" name="Picture Placeholder 20">
            <a:extLst>
              <a:ext uri="{FF2B5EF4-FFF2-40B4-BE49-F238E27FC236}">
                <a16:creationId xmlns:a16="http://schemas.microsoft.com/office/drawing/2014/main" id="{BC5C1227-3435-44A2-A29B-3E34D7E6EDFA}"/>
              </a:ext>
            </a:extLst>
          </p:cNvPr>
          <p:cNvSpPr>
            <a:spLocks noGrp="1"/>
          </p:cNvSpPr>
          <p:nvPr>
            <p:ph type="pic" sz="quarter" idx="50"/>
          </p:nvPr>
        </p:nvSpPr>
        <p:spPr>
          <a:xfrm>
            <a:off x="828570" y="2880087"/>
            <a:ext cx="1069848" cy="795528"/>
          </a:xfrm>
        </p:spPr>
        <p:txBody>
          <a:bodyPr anchor="ctr" anchorCtr="0">
            <a:noAutofit/>
          </a:bodyPr>
          <a:lstStyle>
            <a:lvl1pPr marL="0" indent="0" algn="ctr">
              <a:buNone/>
              <a:defRPr sz="1400"/>
            </a:lvl1pPr>
          </a:lstStyle>
          <a:p>
            <a:r>
              <a:rPr lang="en-US"/>
              <a:t>Click icon to add picture</a:t>
            </a:r>
            <a:endParaRPr lang="ru-RU" dirty="0"/>
          </a:p>
        </p:txBody>
      </p:sp>
      <p:sp>
        <p:nvSpPr>
          <p:cNvPr id="13" name="Picture Placeholder 20">
            <a:extLst>
              <a:ext uri="{FF2B5EF4-FFF2-40B4-BE49-F238E27FC236}">
                <a16:creationId xmlns:a16="http://schemas.microsoft.com/office/drawing/2014/main" id="{84E6553B-BFD6-41B1-B2FB-B2FF92DCFFFB}"/>
              </a:ext>
            </a:extLst>
          </p:cNvPr>
          <p:cNvSpPr>
            <a:spLocks noGrp="1"/>
          </p:cNvSpPr>
          <p:nvPr>
            <p:ph type="pic" sz="quarter" idx="51"/>
          </p:nvPr>
        </p:nvSpPr>
        <p:spPr>
          <a:xfrm>
            <a:off x="3614288" y="2880087"/>
            <a:ext cx="1069848" cy="795528"/>
          </a:xfrm>
        </p:spPr>
        <p:txBody>
          <a:bodyPr anchor="ctr" anchorCtr="0">
            <a:noAutofit/>
          </a:bodyPr>
          <a:lstStyle>
            <a:lvl1pPr marL="0" indent="0" algn="ctr">
              <a:buNone/>
              <a:defRPr sz="1400"/>
            </a:lvl1pPr>
          </a:lstStyle>
          <a:p>
            <a:r>
              <a:rPr lang="en-US"/>
              <a:t>Click icon to add picture</a:t>
            </a:r>
            <a:endParaRPr lang="ru-RU" dirty="0"/>
          </a:p>
        </p:txBody>
      </p:sp>
      <p:sp>
        <p:nvSpPr>
          <p:cNvPr id="15" name="Text Placeholder 11">
            <a:extLst>
              <a:ext uri="{FF2B5EF4-FFF2-40B4-BE49-F238E27FC236}">
                <a16:creationId xmlns:a16="http://schemas.microsoft.com/office/drawing/2014/main" id="{D88F4128-E844-49D5-B896-F5B8360E0547}"/>
              </a:ext>
            </a:extLst>
          </p:cNvPr>
          <p:cNvSpPr>
            <a:spLocks noGrp="1"/>
          </p:cNvSpPr>
          <p:nvPr>
            <p:ph type="body" sz="quarter" idx="76" hasCustomPrompt="1"/>
          </p:nvPr>
        </p:nvSpPr>
        <p:spPr>
          <a:xfrm>
            <a:off x="3479372" y="4512195"/>
            <a:ext cx="2176272" cy="300437"/>
          </a:xfrm>
        </p:spPr>
        <p:txBody>
          <a:bodyPr lIns="0" tIns="0" rIns="0" bIns="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dirty="0"/>
              <a:t>Section Title</a:t>
            </a:r>
          </a:p>
        </p:txBody>
      </p:sp>
      <p:sp>
        <p:nvSpPr>
          <p:cNvPr id="16" name="Text Placeholder 11">
            <a:extLst>
              <a:ext uri="{FF2B5EF4-FFF2-40B4-BE49-F238E27FC236}">
                <a16:creationId xmlns:a16="http://schemas.microsoft.com/office/drawing/2014/main" id="{A4D9A5A5-DC49-42A9-AF1C-03EE63FAC03F}"/>
              </a:ext>
            </a:extLst>
          </p:cNvPr>
          <p:cNvSpPr>
            <a:spLocks noGrp="1"/>
          </p:cNvSpPr>
          <p:nvPr>
            <p:ph type="body" sz="quarter" idx="77"/>
          </p:nvPr>
        </p:nvSpPr>
        <p:spPr>
          <a:xfrm>
            <a:off x="3468155" y="4850265"/>
            <a:ext cx="2176272" cy="93801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9" name="Rectangle 8">
            <a:extLst>
              <a:ext uri="{FF2B5EF4-FFF2-40B4-BE49-F238E27FC236}">
                <a16:creationId xmlns:a16="http://schemas.microsoft.com/office/drawing/2014/main" id="{7F48B1E6-F024-4B3C-B742-0BF9E09286E4}"/>
              </a:ext>
            </a:extLst>
          </p:cNvPr>
          <p:cNvSpPr/>
          <p:nvPr userDrawn="1"/>
        </p:nvSpPr>
        <p:spPr>
          <a:xfrm>
            <a:off x="6125937" y="2250550"/>
            <a:ext cx="2286000" cy="3657600"/>
          </a:xfrm>
          <a:prstGeom prst="rect">
            <a:avLst/>
          </a:prstGeom>
          <a:blipFill>
            <a:blip r:embed="rId3">
              <a:extLst>
                <a:ext uri="{96DAC541-7B7A-43D3-8B79-37D633B846F1}">
                  <asvg:svgBlip xmlns:asvg="http://schemas.microsoft.com/office/drawing/2016/SVG/main"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21" name="Rectangle 20">
            <a:extLst>
              <a:ext uri="{FF2B5EF4-FFF2-40B4-BE49-F238E27FC236}">
                <a16:creationId xmlns:a16="http://schemas.microsoft.com/office/drawing/2014/main" id="{4C43F6EC-68DC-4837-BACC-5AD6767A59B3}"/>
              </a:ext>
            </a:extLst>
          </p:cNvPr>
          <p:cNvSpPr/>
          <p:nvPr userDrawn="1"/>
        </p:nvSpPr>
        <p:spPr>
          <a:xfrm rot="5400000">
            <a:off x="8598924" y="2762976"/>
            <a:ext cx="2286000" cy="2684355"/>
          </a:xfrm>
          <a:prstGeom prst="rect">
            <a:avLst/>
          </a:prstGeom>
          <a:blipFill>
            <a:blip r:embed="rId3">
              <a:extLst>
                <a:ext uri="{96DAC541-7B7A-43D3-8B79-37D633B846F1}">
                  <asvg:svgBlip xmlns:asvg="http://schemas.microsoft.com/office/drawing/2016/SVG/main" r:embed="rId4"/>
                </a:ext>
              </a:extLst>
            </a:blip>
            <a:stretch>
              <a:fillRect b="-362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14" name="Picture Placeholder 13">
            <a:extLst>
              <a:ext uri="{FF2B5EF4-FFF2-40B4-BE49-F238E27FC236}">
                <a16:creationId xmlns:a16="http://schemas.microsoft.com/office/drawing/2014/main" id="{4629E6EA-0F70-4614-B242-4AE3E4301398}"/>
              </a:ext>
            </a:extLst>
          </p:cNvPr>
          <p:cNvSpPr>
            <a:spLocks noGrp="1"/>
          </p:cNvSpPr>
          <p:nvPr>
            <p:ph type="pic" sz="quarter" idx="78"/>
          </p:nvPr>
        </p:nvSpPr>
        <p:spPr>
          <a:xfrm>
            <a:off x="6283325" y="2410395"/>
            <a:ext cx="1974850" cy="3047430"/>
          </a:xfrm>
          <a:ln w="25400">
            <a:solidFill>
              <a:schemeClr val="bg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23" name="Picture Placeholder 22">
            <a:extLst>
              <a:ext uri="{FF2B5EF4-FFF2-40B4-BE49-F238E27FC236}">
                <a16:creationId xmlns:a16="http://schemas.microsoft.com/office/drawing/2014/main" id="{32379FE9-C48F-4225-A40A-A3E6CAD4F51E}"/>
              </a:ext>
            </a:extLst>
          </p:cNvPr>
          <p:cNvSpPr>
            <a:spLocks noGrp="1"/>
          </p:cNvSpPr>
          <p:nvPr>
            <p:ph type="pic" sz="quarter" idx="79"/>
          </p:nvPr>
        </p:nvSpPr>
        <p:spPr>
          <a:xfrm>
            <a:off x="8412163" y="3124606"/>
            <a:ext cx="2511425" cy="1976400"/>
          </a:xfrm>
          <a:ln w="25400">
            <a:solidFill>
              <a:schemeClr val="bg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26" name="Picture Placeholder 11">
            <a:extLst>
              <a:ext uri="{FF2B5EF4-FFF2-40B4-BE49-F238E27FC236}">
                <a16:creationId xmlns:a16="http://schemas.microsoft.com/office/drawing/2014/main" id="{FFDA0C1B-4B80-4211-8E8D-A19CA0D2A593}"/>
              </a:ext>
            </a:extLst>
          </p:cNvPr>
          <p:cNvSpPr>
            <a:spLocks noGrp="1"/>
          </p:cNvSpPr>
          <p:nvPr>
            <p:ph type="pic" sz="quarter" idx="8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289217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Rectangle 7">
            <a:extLst>
              <a:ext uri="{FF2B5EF4-FFF2-40B4-BE49-F238E27FC236}">
                <a16:creationId xmlns:a16="http://schemas.microsoft.com/office/drawing/2014/main" id="{7B241F2F-6D67-4597-AB7C-D982860837A5}"/>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597639DF-BB81-43B2-81DF-DC0942E88459}"/>
              </a:ext>
            </a:extLst>
          </p:cNvPr>
          <p:cNvSpPr>
            <a:spLocks noGrp="1"/>
          </p:cNvSpPr>
          <p:nvPr>
            <p:ph type="ctrTitle" hasCustomPrompt="1"/>
          </p:nvPr>
        </p:nvSpPr>
        <p:spPr>
          <a:xfrm>
            <a:off x="3585972" y="2551430"/>
            <a:ext cx="5020056" cy="1633085"/>
          </a:xfrm>
        </p:spPr>
        <p:txBody>
          <a:bodyPr anchor="b">
            <a:normAutofit/>
          </a:bodyPr>
          <a:lstStyle>
            <a:lvl1pPr algn="ctr">
              <a:lnSpc>
                <a:spcPct val="85000"/>
              </a:lnSpc>
              <a:defRPr sz="5500" b="1">
                <a:solidFill>
                  <a:schemeClr val="bg1"/>
                </a:solidFill>
              </a:defRPr>
            </a:lvl1pPr>
          </a:lstStyle>
          <a:p>
            <a:r>
              <a:rPr lang="en-US" dirty="0"/>
              <a:t>Presentation Title</a:t>
            </a:r>
            <a:endParaRPr lang="ru-RU" dirty="0"/>
          </a:p>
        </p:txBody>
      </p:sp>
      <p:sp>
        <p:nvSpPr>
          <p:cNvPr id="3" name="Subtitle 2">
            <a:extLst>
              <a:ext uri="{FF2B5EF4-FFF2-40B4-BE49-F238E27FC236}">
                <a16:creationId xmlns:a16="http://schemas.microsoft.com/office/drawing/2014/main" id="{0862A2A7-5821-4BAA-A45B-8AFDF4E0FBAD}"/>
              </a:ext>
            </a:extLst>
          </p:cNvPr>
          <p:cNvSpPr>
            <a:spLocks noGrp="1"/>
          </p:cNvSpPr>
          <p:nvPr>
            <p:ph type="subTitle" idx="1"/>
          </p:nvPr>
        </p:nvSpPr>
        <p:spPr>
          <a:xfrm>
            <a:off x="3581400" y="4653445"/>
            <a:ext cx="5027613" cy="827197"/>
          </a:xfrm>
        </p:spPr>
        <p:txBody>
          <a:bodyPr>
            <a:norm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Tree>
    <p:extLst>
      <p:ext uri="{BB962C8B-B14F-4D97-AF65-F5344CB8AC3E}">
        <p14:creationId xmlns:p14="http://schemas.microsoft.com/office/powerpoint/2010/main" val="473596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Rectangle 8">
            <a:extLst>
              <a:ext uri="{FF2B5EF4-FFF2-40B4-BE49-F238E27FC236}">
                <a16:creationId xmlns:a16="http://schemas.microsoft.com/office/drawing/2014/main"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7D86D2BD-969D-4473-8460-B0377486ABC0}"/>
              </a:ext>
            </a:extLst>
          </p:cNvPr>
          <p:cNvSpPr>
            <a:spLocks noGrp="1"/>
          </p:cNvSpPr>
          <p:nvPr>
            <p:ph type="title" hasCustomPrompt="1"/>
          </p:nvPr>
        </p:nvSpPr>
        <p:spPr>
          <a:xfrm>
            <a:off x="7235826" y="3924940"/>
            <a:ext cx="4116387" cy="1740445"/>
          </a:xfrm>
        </p:spPr>
        <p:txBody>
          <a:bodyPr lIns="0" tIns="0" rIns="0" bIns="0" anchor="b" anchorCtr="0">
            <a:noAutofit/>
          </a:bodyPr>
          <a:lstStyle>
            <a:lvl1pPr algn="r">
              <a:defRPr sz="5500" b="1"/>
            </a:lvl1pPr>
          </a:lstStyle>
          <a:p>
            <a:r>
              <a:rPr lang="en-US" dirty="0"/>
              <a:t>Presentation Title</a:t>
            </a:r>
            <a:endParaRPr lang="ru-RU" dirty="0"/>
          </a:p>
        </p:txBody>
      </p:sp>
      <p:sp>
        <p:nvSpPr>
          <p:cNvPr id="11" name="Subtitle 2">
            <a:extLst>
              <a:ext uri="{FF2B5EF4-FFF2-40B4-BE49-F238E27FC236}">
                <a16:creationId xmlns:a16="http://schemas.microsoft.com/office/drawing/2014/main" id="{1124E491-FFE2-4D91-8211-BFEB67FC40B9}"/>
              </a:ext>
            </a:extLst>
          </p:cNvPr>
          <p:cNvSpPr>
            <a:spLocks noGrp="1"/>
          </p:cNvSpPr>
          <p:nvPr>
            <p:ph type="subTitle" idx="1" hasCustomPrompt="1"/>
          </p:nvPr>
        </p:nvSpPr>
        <p:spPr>
          <a:xfrm>
            <a:off x="7235826" y="5681266"/>
            <a:ext cx="4116387" cy="400081"/>
          </a:xfrm>
        </p:spPr>
        <p:txBody>
          <a:bodyPr lIns="0" tIns="0" rIns="0" bIns="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endParaRPr lang="ru-RU" dirty="0"/>
          </a:p>
        </p:txBody>
      </p:sp>
    </p:spTree>
    <p:extLst>
      <p:ext uri="{BB962C8B-B14F-4D97-AF65-F5344CB8AC3E}">
        <p14:creationId xmlns:p14="http://schemas.microsoft.com/office/powerpoint/2010/main" val="27517616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10512425"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11/23/2018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3" name="Content Placeholder 2">
            <a:extLst>
              <a:ext uri="{FF2B5EF4-FFF2-40B4-BE49-F238E27FC236}">
                <a16:creationId xmlns:a16="http://schemas.microsoft.com/office/drawing/2014/main" id="{3462FAC8-55F2-4A8C-BD0D-938A725760C8}"/>
              </a:ext>
            </a:extLst>
          </p:cNvPr>
          <p:cNvSpPr>
            <a:spLocks noGrp="1"/>
          </p:cNvSpPr>
          <p:nvPr>
            <p:ph idx="1"/>
          </p:nvPr>
        </p:nvSpPr>
        <p:spPr>
          <a:xfrm>
            <a:off x="838200" y="2064470"/>
            <a:ext cx="10515600" cy="3604962"/>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95540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Section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Rectangle 8">
            <a:extLst>
              <a:ext uri="{FF2B5EF4-FFF2-40B4-BE49-F238E27FC236}">
                <a16:creationId xmlns:a16="http://schemas.microsoft.com/office/drawing/2014/main" id="{6F35480A-D762-4968-B35D-F8EBD1135B65}"/>
              </a:ext>
            </a:extLst>
          </p:cNvPr>
          <p:cNvSpPr/>
          <p:nvPr userDrawn="1"/>
        </p:nvSpPr>
        <p:spPr>
          <a:xfrm>
            <a:off x="0" y="3429000"/>
            <a:ext cx="12192000" cy="3429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Text Placeholder 2">
            <a:extLst>
              <a:ext uri="{FF2B5EF4-FFF2-40B4-BE49-F238E27FC236}">
                <a16:creationId xmlns:a16="http://schemas.microsoft.com/office/drawing/2014/main" id="{9741282D-68FE-4C49-8F91-14A2214B4CB9}"/>
              </a:ext>
            </a:extLst>
          </p:cNvPr>
          <p:cNvSpPr>
            <a:spLocks noGrp="1"/>
          </p:cNvSpPr>
          <p:nvPr>
            <p:ph type="body" idx="1"/>
          </p:nvPr>
        </p:nvSpPr>
        <p:spPr>
          <a:xfrm>
            <a:off x="831850" y="4721902"/>
            <a:ext cx="10680596" cy="1133423"/>
          </a:xfrm>
        </p:spPr>
        <p:txBody>
          <a:bodyPr lIns="0" tIns="0" rIns="0" bIns="0">
            <a:normAutofit/>
          </a:bodyPr>
          <a:lstStyle>
            <a:lvl1pPr marL="0" indent="0">
              <a:spcBef>
                <a:spcPts val="60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 name="Title 1">
            <a:extLst>
              <a:ext uri="{FF2B5EF4-FFF2-40B4-BE49-F238E27FC236}">
                <a16:creationId xmlns:a16="http://schemas.microsoft.com/office/drawing/2014/main" id="{1F7FF6A3-D40E-4089-92AF-A2DB4994946A}"/>
              </a:ext>
            </a:extLst>
          </p:cNvPr>
          <p:cNvSpPr>
            <a:spLocks noGrp="1"/>
          </p:cNvSpPr>
          <p:nvPr>
            <p:ph type="title"/>
          </p:nvPr>
        </p:nvSpPr>
        <p:spPr>
          <a:xfrm>
            <a:off x="838200" y="4062334"/>
            <a:ext cx="10674246" cy="636340"/>
          </a:xfrm>
        </p:spPr>
        <p:txBody>
          <a:bodyPr lIns="0" tIns="0" rIns="0" bIns="0"/>
          <a:lstStyle>
            <a:lvl1pPr>
              <a:defRPr b="1"/>
            </a:lvl1pPr>
          </a:lstStyle>
          <a:p>
            <a:r>
              <a:rPr lang="en-US"/>
              <a:t>Click to edit Master title style</a:t>
            </a:r>
            <a:endParaRPr lang="ru-RU" dirty="0"/>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a:lstStyle/>
          <a:p>
            <a:fld id="{A8392A16-0E09-486C-9A28-B508902D11B6}" type="datetime1">
              <a:rPr lang="en-US" smtClean="0"/>
              <a:t>11/23/2018</a:t>
            </a:fld>
            <a:endParaRPr lang="ru-RU"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0" name="Picture Placeholder 11">
            <a:extLst>
              <a:ext uri="{FF2B5EF4-FFF2-40B4-BE49-F238E27FC236}">
                <a16:creationId xmlns:a16="http://schemas.microsoft.com/office/drawing/2014/main" id="{E22EDD9E-AEE4-4D2A-BD45-AABB792F68AF}"/>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3452227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7" name="Rectangle 26">
            <a:extLst>
              <a:ext uri="{FF2B5EF4-FFF2-40B4-BE49-F238E27FC236}">
                <a16:creationId xmlns:a16="http://schemas.microsoft.com/office/drawing/2014/main" id="{B7314DC4-8C9E-4F01-A18F-43188041EB03}"/>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7" name="Content Placeholder 2">
            <a:extLst>
              <a:ext uri="{FF2B5EF4-FFF2-40B4-BE49-F238E27FC236}">
                <a16:creationId xmlns:a16="http://schemas.microsoft.com/office/drawing/2014/main" id="{27010291-978E-4CC6-876F-E22ADA4A322F}"/>
              </a:ext>
            </a:extLst>
          </p:cNvPr>
          <p:cNvSpPr>
            <a:spLocks noGrp="1"/>
          </p:cNvSpPr>
          <p:nvPr>
            <p:ph sz="half" idx="1"/>
          </p:nvPr>
        </p:nvSpPr>
        <p:spPr>
          <a:xfrm>
            <a:off x="838200" y="2049405"/>
            <a:ext cx="5181600" cy="3588615"/>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Content Placeholder 3">
            <a:extLst>
              <a:ext uri="{FF2B5EF4-FFF2-40B4-BE49-F238E27FC236}">
                <a16:creationId xmlns:a16="http://schemas.microsoft.com/office/drawing/2014/main" id="{C0C7E056-802B-46B6-8017-5D7F87B41A5A}"/>
              </a:ext>
            </a:extLst>
          </p:cNvPr>
          <p:cNvSpPr>
            <a:spLocks noGrp="1"/>
          </p:cNvSpPr>
          <p:nvPr>
            <p:ph sz="half" idx="2"/>
          </p:nvPr>
        </p:nvSpPr>
        <p:spPr>
          <a:xfrm>
            <a:off x="6172200" y="2049405"/>
            <a:ext cx="5181600" cy="356897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F5D76E00-0ACB-4B7A-B045-2A0F2EF8D824}"/>
              </a:ext>
            </a:extLst>
          </p:cNvPr>
          <p:cNvSpPr>
            <a:spLocks noGrp="1"/>
          </p:cNvSpPr>
          <p:nvPr>
            <p:ph type="dt" sz="half" idx="10"/>
          </p:nvPr>
        </p:nvSpPr>
        <p:spPr/>
        <p:txBody>
          <a:bodyPr/>
          <a:lstStyle/>
          <a:p>
            <a:fld id="{DE8A4E7E-06A4-424E-83B2-0F5C45AFEB4E}" type="datetime1">
              <a:rPr lang="en-US" smtClean="0"/>
              <a:pPr/>
              <a:t>11/23/2018</a:t>
            </a:fld>
            <a:endParaRPr lang="ru-RU" dirty="0"/>
          </a:p>
        </p:txBody>
      </p:sp>
      <p:sp>
        <p:nvSpPr>
          <p:cNvPr id="9" name="Footer Placeholder 8">
            <a:extLst>
              <a:ext uri="{FF2B5EF4-FFF2-40B4-BE49-F238E27FC236}">
                <a16:creationId xmlns:a16="http://schemas.microsoft.com/office/drawing/2014/main" id="{BB112229-A962-49D4-B30E-99CFF547CC16}"/>
              </a:ext>
            </a:extLst>
          </p:cNvPr>
          <p:cNvSpPr>
            <a:spLocks noGrp="1"/>
          </p:cNvSpPr>
          <p:nvPr>
            <p:ph type="ftr" sz="quarter" idx="11"/>
          </p:nvPr>
        </p:nvSpPr>
        <p:spPr/>
        <p:txBody>
          <a:bodyPr/>
          <a:lstStyle/>
          <a:p>
            <a:r>
              <a:rPr lang="en-US"/>
              <a:t>ADD A FOOTER</a:t>
            </a:r>
            <a:endParaRPr lang="ru-RU" dirty="0"/>
          </a:p>
        </p:txBody>
      </p:sp>
      <p:sp>
        <p:nvSpPr>
          <p:cNvPr id="12" name="Slide Number Placeholder 11">
            <a:extLst>
              <a:ext uri="{FF2B5EF4-FFF2-40B4-BE49-F238E27FC236}">
                <a16:creationId xmlns:a16="http://schemas.microsoft.com/office/drawing/2014/main" id="{5AD09447-00BF-439A-B49F-4D5A25FEEA97}"/>
              </a:ext>
            </a:extLst>
          </p:cNvPr>
          <p:cNvSpPr>
            <a:spLocks noGrp="1"/>
          </p:cNvSpPr>
          <p:nvPr>
            <p:ph type="sldNum" sz="quarter" idx="12"/>
          </p:nvPr>
        </p:nvSpPr>
        <p:spPr/>
        <p:txBody>
          <a:bodyPr/>
          <a:lstStyle/>
          <a:p>
            <a:fld id="{4950F5D8-22E1-4015-8661-E5B1FD28C2DE}" type="slidenum">
              <a:rPr lang="ru-RU" smtClean="0"/>
              <a:pPr/>
              <a:t>‹#›</a:t>
            </a:fld>
            <a:endParaRPr lang="ru-RU" dirty="0"/>
          </a:p>
        </p:txBody>
      </p:sp>
      <p:sp>
        <p:nvSpPr>
          <p:cNvPr id="39" name="Title 1">
            <a:extLst>
              <a:ext uri="{FF2B5EF4-FFF2-40B4-BE49-F238E27FC236}">
                <a16:creationId xmlns:a16="http://schemas.microsoft.com/office/drawing/2014/main" id="{6D1F570F-D9DD-43A5-A55C-A231D1F75ED1}"/>
              </a:ext>
            </a:extLst>
          </p:cNvPr>
          <p:cNvSpPr>
            <a:spLocks noGrp="1"/>
          </p:cNvSpPr>
          <p:nvPr>
            <p:ph type="title"/>
          </p:nvPr>
        </p:nvSpPr>
        <p:spPr>
          <a:xfrm>
            <a:off x="838199" y="805472"/>
            <a:ext cx="10512425" cy="552848"/>
          </a:xfrm>
        </p:spPr>
        <p:txBody>
          <a:bodyPr lIns="0" tIns="0" rIns="0" bIns="0" anchor="b" anchorCtr="0"/>
          <a:lstStyle/>
          <a:p>
            <a:r>
              <a:rPr lang="en-US"/>
              <a:t>Click to edit Master title style</a:t>
            </a:r>
            <a:endParaRPr lang="ru-RU" dirty="0"/>
          </a:p>
        </p:txBody>
      </p:sp>
    </p:spTree>
    <p:extLst>
      <p:ext uri="{BB962C8B-B14F-4D97-AF65-F5344CB8AC3E}">
        <p14:creationId xmlns:p14="http://schemas.microsoft.com/office/powerpoint/2010/main" val="11171164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10512425"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11/23/2018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7" name="Text Placeholder 2">
            <a:extLst>
              <a:ext uri="{FF2B5EF4-FFF2-40B4-BE49-F238E27FC236}">
                <a16:creationId xmlns:a16="http://schemas.microsoft.com/office/drawing/2014/main" id="{A0794048-CBDE-4DD8-B381-C7B3F8BC6BD1}"/>
              </a:ext>
            </a:extLst>
          </p:cNvPr>
          <p:cNvSpPr>
            <a:spLocks noGrp="1"/>
          </p:cNvSpPr>
          <p:nvPr>
            <p:ph type="body" idx="1"/>
          </p:nvPr>
        </p:nvSpPr>
        <p:spPr>
          <a:xfrm>
            <a:off x="839788" y="2049403"/>
            <a:ext cx="5157787" cy="45567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4">
            <a:extLst>
              <a:ext uri="{FF2B5EF4-FFF2-40B4-BE49-F238E27FC236}">
                <a16:creationId xmlns:a16="http://schemas.microsoft.com/office/drawing/2014/main" id="{8728F1E0-EBE6-4A1C-A9AD-A2F93B614002}"/>
              </a:ext>
            </a:extLst>
          </p:cNvPr>
          <p:cNvSpPr>
            <a:spLocks noGrp="1"/>
          </p:cNvSpPr>
          <p:nvPr>
            <p:ph type="body" sz="quarter" idx="3"/>
          </p:nvPr>
        </p:nvSpPr>
        <p:spPr>
          <a:xfrm>
            <a:off x="6172200" y="2049401"/>
            <a:ext cx="5183188" cy="455673"/>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Content Placeholder 5">
            <a:extLst>
              <a:ext uri="{FF2B5EF4-FFF2-40B4-BE49-F238E27FC236}">
                <a16:creationId xmlns:a16="http://schemas.microsoft.com/office/drawing/2014/main" id="{A0E71F33-4A3C-4FCB-968D-EDA3A37F0BCC}"/>
              </a:ext>
            </a:extLst>
          </p:cNvPr>
          <p:cNvSpPr>
            <a:spLocks noGrp="1"/>
          </p:cNvSpPr>
          <p:nvPr>
            <p:ph sz="quarter" idx="4"/>
          </p:nvPr>
        </p:nvSpPr>
        <p:spPr>
          <a:xfrm>
            <a:off x="6172200" y="2505075"/>
            <a:ext cx="5183188" cy="3132946"/>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a:extLst>
              <a:ext uri="{FF2B5EF4-FFF2-40B4-BE49-F238E27FC236}">
                <a16:creationId xmlns:a16="http://schemas.microsoft.com/office/drawing/2014/main" id="{FE2D98C8-5649-4EB0-A619-A662461EC9AA}"/>
              </a:ext>
            </a:extLst>
          </p:cNvPr>
          <p:cNvSpPr>
            <a:spLocks noGrp="1"/>
          </p:cNvSpPr>
          <p:nvPr>
            <p:ph sz="half" idx="2"/>
          </p:nvPr>
        </p:nvSpPr>
        <p:spPr>
          <a:xfrm>
            <a:off x="839788" y="2505075"/>
            <a:ext cx="5157787" cy="3132946"/>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99165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smtClean="0"/>
              <a:t>11/23/2018</a:t>
            </a:fld>
            <a:endParaRPr lang="ru-RU"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2" name="Title 1">
            <a:extLst>
              <a:ext uri="{FF2B5EF4-FFF2-40B4-BE49-F238E27FC236}">
                <a16:creationId xmlns:a16="http://schemas.microsoft.com/office/drawing/2014/main" id="{8F15BD07-216B-4BED-B02B-A824C3BFE4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4" name="Text Placeholder 3">
            <a:extLst>
              <a:ext uri="{FF2B5EF4-FFF2-40B4-BE49-F238E27FC236}">
                <a16:creationId xmlns:a16="http://schemas.microsoft.com/office/drawing/2014/main" id="{31CB25A8-485F-445D-B110-8C51B4D99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5" name="Content Placeholder 2">
            <a:extLst>
              <a:ext uri="{FF2B5EF4-FFF2-40B4-BE49-F238E27FC236}">
                <a16:creationId xmlns:a16="http://schemas.microsoft.com/office/drawing/2014/main" id="{0F6DD5FE-C12D-447A-88F9-437E12A22A4C}"/>
              </a:ext>
            </a:extLst>
          </p:cNvPr>
          <p:cNvSpPr>
            <a:spLocks noGrp="1"/>
          </p:cNvSpPr>
          <p:nvPr>
            <p:ph idx="1"/>
          </p:nvPr>
        </p:nvSpPr>
        <p:spPr>
          <a:xfrm>
            <a:off x="5183188" y="499123"/>
            <a:ext cx="6172200" cy="5361928"/>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45236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smtClean="0"/>
              <a:t>11/23/2018</a:t>
            </a:fld>
            <a:endParaRPr lang="ru-RU"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3" name="Title 1">
            <a:extLst>
              <a:ext uri="{FF2B5EF4-FFF2-40B4-BE49-F238E27FC236}">
                <a16:creationId xmlns:a16="http://schemas.microsoft.com/office/drawing/2014/main" id="{86152D61-B915-4FFA-BFAB-BE67BD9FEB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4" name="Text Placeholder 3">
            <a:extLst>
              <a:ext uri="{FF2B5EF4-FFF2-40B4-BE49-F238E27FC236}">
                <a16:creationId xmlns:a16="http://schemas.microsoft.com/office/drawing/2014/main" id="{56B9FA21-7A71-4ACD-9725-F9C35C7940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5" name="Picture Placeholder 2">
            <a:extLst>
              <a:ext uri="{FF2B5EF4-FFF2-40B4-BE49-F238E27FC236}">
                <a16:creationId xmlns:a16="http://schemas.microsoft.com/office/drawing/2014/main" id="{23F69D43-2C7D-427D-9395-81FD4D07F927}"/>
              </a:ext>
            </a:extLst>
          </p:cNvPr>
          <p:cNvSpPr>
            <a:spLocks noGrp="1"/>
          </p:cNvSpPr>
          <p:nvPr>
            <p:ph type="pic" idx="1"/>
          </p:nvPr>
        </p:nvSpPr>
        <p:spPr>
          <a:xfrm>
            <a:off x="5183188" y="457201"/>
            <a:ext cx="6172200" cy="540385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731363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Date Placeholder 7">
            <a:extLst>
              <a:ext uri="{FF2B5EF4-FFF2-40B4-BE49-F238E27FC236}">
                <a16:creationId xmlns:a16="http://schemas.microsoft.com/office/drawing/2014/main" id="{F5D76E00-0ACB-4B7A-B045-2A0F2EF8D824}"/>
              </a:ext>
            </a:extLst>
          </p:cNvPr>
          <p:cNvSpPr>
            <a:spLocks noGrp="1"/>
          </p:cNvSpPr>
          <p:nvPr>
            <p:ph type="dt" sz="half" idx="10"/>
          </p:nvPr>
        </p:nvSpPr>
        <p:spPr/>
        <p:txBody>
          <a:bodyPr/>
          <a:lstStyle/>
          <a:p>
            <a:fld id="{DE8A4E7E-06A4-424E-83B2-0F5C45AFEB4E}" type="datetime1">
              <a:rPr lang="en-US" smtClean="0"/>
              <a:pPr/>
              <a:t>11/23/2018</a:t>
            </a:fld>
            <a:endParaRPr lang="ru-RU" dirty="0"/>
          </a:p>
        </p:txBody>
      </p:sp>
      <p:sp>
        <p:nvSpPr>
          <p:cNvPr id="9" name="Footer Placeholder 8">
            <a:extLst>
              <a:ext uri="{FF2B5EF4-FFF2-40B4-BE49-F238E27FC236}">
                <a16:creationId xmlns:a16="http://schemas.microsoft.com/office/drawing/2014/main" id="{BB112229-A962-49D4-B30E-99CFF547CC16}"/>
              </a:ext>
            </a:extLst>
          </p:cNvPr>
          <p:cNvSpPr>
            <a:spLocks noGrp="1"/>
          </p:cNvSpPr>
          <p:nvPr>
            <p:ph type="ftr" sz="quarter" idx="11"/>
          </p:nvPr>
        </p:nvSpPr>
        <p:spPr/>
        <p:txBody>
          <a:bodyPr/>
          <a:lstStyle/>
          <a:p>
            <a:r>
              <a:rPr lang="en-US"/>
              <a:t>ADD A FOOTER</a:t>
            </a:r>
            <a:endParaRPr lang="ru-RU" dirty="0"/>
          </a:p>
        </p:txBody>
      </p:sp>
      <p:sp>
        <p:nvSpPr>
          <p:cNvPr id="12" name="Slide Number Placeholder 11">
            <a:extLst>
              <a:ext uri="{FF2B5EF4-FFF2-40B4-BE49-F238E27FC236}">
                <a16:creationId xmlns:a16="http://schemas.microsoft.com/office/drawing/2014/main" id="{5AD09447-00BF-439A-B49F-4D5A25FEEA97}"/>
              </a:ext>
            </a:extLst>
          </p:cNvPr>
          <p:cNvSpPr>
            <a:spLocks noGrp="1"/>
          </p:cNvSpPr>
          <p:nvPr>
            <p:ph type="sldNum" sz="quarter" idx="12"/>
          </p:nvPr>
        </p:nvSpPr>
        <p:spPr/>
        <p:txBody>
          <a:bodyPr/>
          <a:lstStyle/>
          <a:p>
            <a:fld id="{4950F5D8-22E1-4015-8661-E5B1FD28C2DE}" type="slidenum">
              <a:rPr lang="ru-RU" smtClean="0"/>
              <a:pPr/>
              <a:t>‹#›</a:t>
            </a:fld>
            <a:endParaRPr lang="ru-RU" dirty="0"/>
          </a:p>
        </p:txBody>
      </p:sp>
      <p:sp>
        <p:nvSpPr>
          <p:cNvPr id="39" name="Title 1">
            <a:extLst>
              <a:ext uri="{FF2B5EF4-FFF2-40B4-BE49-F238E27FC236}">
                <a16:creationId xmlns:a16="http://schemas.microsoft.com/office/drawing/2014/main" id="{6D1F570F-D9DD-43A5-A55C-A231D1F75ED1}"/>
              </a:ext>
            </a:extLst>
          </p:cNvPr>
          <p:cNvSpPr>
            <a:spLocks noGrp="1"/>
          </p:cNvSpPr>
          <p:nvPr>
            <p:ph type="title"/>
          </p:nvPr>
        </p:nvSpPr>
        <p:spPr>
          <a:xfrm>
            <a:off x="838199" y="805472"/>
            <a:ext cx="10512425" cy="552848"/>
          </a:xfrm>
        </p:spPr>
        <p:txBody>
          <a:bodyPr lIns="0" tIns="0" rIns="0" bIns="0" anchor="b" anchorCtr="0"/>
          <a:lstStyle/>
          <a:p>
            <a:r>
              <a:rPr lang="en-US"/>
              <a:t>Click to edit Master title style</a:t>
            </a:r>
            <a:endParaRPr lang="ru-RU" dirty="0"/>
          </a:p>
        </p:txBody>
      </p:sp>
    </p:spTree>
    <p:extLst>
      <p:ext uri="{BB962C8B-B14F-4D97-AF65-F5344CB8AC3E}">
        <p14:creationId xmlns:p14="http://schemas.microsoft.com/office/powerpoint/2010/main" val="34968705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11/23/2018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Tree>
    <p:extLst>
      <p:ext uri="{BB962C8B-B14F-4D97-AF65-F5344CB8AC3E}">
        <p14:creationId xmlns:p14="http://schemas.microsoft.com/office/powerpoint/2010/main" val="3622898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no Backgroun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FABCF6-9B78-49BE-A2AD-F0AA9C62F46C}"/>
              </a:ext>
            </a:extLst>
          </p:cNvPr>
          <p:cNvSpPr>
            <a:spLocks noGrp="1"/>
          </p:cNvSpPr>
          <p:nvPr>
            <p:ph type="dt" sz="half" idx="10"/>
          </p:nvPr>
        </p:nvSpPr>
        <p:spPr/>
        <p:txBody>
          <a:bodyPr/>
          <a:lstStyle/>
          <a:p>
            <a:fld id="{DBE42BFF-A7D8-4C29-89A0-BC16EA5EFCC1}" type="datetime1">
              <a:rPr lang="en-US" smtClean="0"/>
              <a:t>11/23/2018</a:t>
            </a:fld>
            <a:endParaRPr lang="ru-RU" dirty="0"/>
          </a:p>
        </p:txBody>
      </p:sp>
      <p:sp>
        <p:nvSpPr>
          <p:cNvPr id="3" name="Footer Placeholder 2">
            <a:extLst>
              <a:ext uri="{FF2B5EF4-FFF2-40B4-BE49-F238E27FC236}">
                <a16:creationId xmlns:a16="http://schemas.microsoft.com/office/drawing/2014/main" id="{E70934F3-5442-470C-BF40-00437371D7BD}"/>
              </a:ext>
            </a:extLst>
          </p:cNvPr>
          <p:cNvSpPr>
            <a:spLocks noGrp="1"/>
          </p:cNvSpPr>
          <p:nvPr>
            <p:ph type="ftr" sz="quarter" idx="11"/>
          </p:nvPr>
        </p:nvSpPr>
        <p:spPr/>
        <p:txBody>
          <a:bodyPr/>
          <a:lstStyle/>
          <a:p>
            <a:r>
              <a:rPr lang="en-US" dirty="0"/>
              <a:t>ADD A FOOTER</a:t>
            </a:r>
            <a:endParaRPr lang="ru-RU" dirty="0"/>
          </a:p>
        </p:txBody>
      </p:sp>
      <p:sp>
        <p:nvSpPr>
          <p:cNvPr id="4" name="Slide Number Placeholder 3">
            <a:extLst>
              <a:ext uri="{FF2B5EF4-FFF2-40B4-BE49-F238E27FC236}">
                <a16:creationId xmlns:a16="http://schemas.microsoft.com/office/drawing/2014/main" id="{F4014656-DB95-4E7F-83A3-E5750E237879}"/>
              </a:ext>
            </a:extLst>
          </p:cNvPr>
          <p:cNvSpPr>
            <a:spLocks noGrp="1"/>
          </p:cNvSpPr>
          <p:nvPr>
            <p:ph type="sldNum" sz="quarter" idx="12"/>
          </p:nvPr>
        </p:nvSpPr>
        <p:spPr/>
        <p:txBody>
          <a:bodyPr/>
          <a:lstStyle/>
          <a:p>
            <a:fld id="{4950F5D8-22E1-4015-8661-E5B1FD28C2DE}" type="slidenum">
              <a:rPr lang="ru-RU" smtClean="0"/>
              <a:t>‹#›</a:t>
            </a:fld>
            <a:endParaRPr lang="ru-RU" dirty="0"/>
          </a:p>
        </p:txBody>
      </p:sp>
    </p:spTree>
    <p:extLst>
      <p:ext uri="{BB962C8B-B14F-4D97-AF65-F5344CB8AC3E}">
        <p14:creationId xmlns:p14="http://schemas.microsoft.com/office/powerpoint/2010/main" val="35108286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A3A9DA67-F108-42B4-9EB1-30A00E34C4D3}"/>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a:xfrm>
            <a:off x="838200" y="6155851"/>
            <a:ext cx="2743200" cy="184317"/>
          </a:xfrm>
        </p:spPr>
        <p:txBody>
          <a:bodyPr/>
          <a:lstStyle/>
          <a:p>
            <a:fld id="{D9BB3731-526F-4638-85F8-715D717FFC12}" type="slidenum">
              <a:rPr lang="ru-RU" smtClean="0"/>
              <a:t>‹#›</a:t>
            </a:fld>
            <a:endParaRPr lang="ru-RU" dirty="0"/>
          </a:p>
        </p:txBody>
      </p:sp>
      <p:sp>
        <p:nvSpPr>
          <p:cNvPr id="21" name="Text Placeholder 3">
            <a:extLst>
              <a:ext uri="{FF2B5EF4-FFF2-40B4-BE49-F238E27FC236}">
                <a16:creationId xmlns:a16="http://schemas.microsoft.com/office/drawing/2014/main" id="{605A03A4-E79C-49C5-A546-FF8E2D42E9D2}"/>
              </a:ext>
            </a:extLst>
          </p:cNvPr>
          <p:cNvSpPr>
            <a:spLocks noGrp="1"/>
          </p:cNvSpPr>
          <p:nvPr>
            <p:ph type="body" sz="half" idx="2"/>
          </p:nvPr>
        </p:nvSpPr>
        <p:spPr>
          <a:xfrm>
            <a:off x="883319" y="3054194"/>
            <a:ext cx="1645920" cy="519503"/>
          </a:xfrm>
        </p:spPr>
        <p:txBody>
          <a:bodyPr lIns="0" tIns="0" rIns="0" bIns="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2" name="Text Placeholder 3">
            <a:extLst>
              <a:ext uri="{FF2B5EF4-FFF2-40B4-BE49-F238E27FC236}">
                <a16:creationId xmlns:a16="http://schemas.microsoft.com/office/drawing/2014/main" id="{9EA27EF7-FC6B-496C-B737-B9219950367E}"/>
              </a:ext>
            </a:extLst>
          </p:cNvPr>
          <p:cNvSpPr>
            <a:spLocks noGrp="1"/>
          </p:cNvSpPr>
          <p:nvPr>
            <p:ph type="body" sz="half" idx="34" hasCustomPrompt="1"/>
          </p:nvPr>
        </p:nvSpPr>
        <p:spPr>
          <a:xfrm>
            <a:off x="1384584" y="1996465"/>
            <a:ext cx="2469965"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23" name="Text Placeholder 3">
            <a:extLst>
              <a:ext uri="{FF2B5EF4-FFF2-40B4-BE49-F238E27FC236}">
                <a16:creationId xmlns:a16="http://schemas.microsoft.com/office/drawing/2014/main" id="{6C0E2C30-6E91-49DE-B7A1-6E32A19EC81D}"/>
              </a:ext>
            </a:extLst>
          </p:cNvPr>
          <p:cNvSpPr>
            <a:spLocks noGrp="1"/>
          </p:cNvSpPr>
          <p:nvPr>
            <p:ph type="body" sz="half" idx="36"/>
          </p:nvPr>
        </p:nvSpPr>
        <p:spPr>
          <a:xfrm>
            <a:off x="2596444" y="3054194"/>
            <a:ext cx="1389888" cy="519503"/>
          </a:xfrm>
        </p:spPr>
        <p:txBody>
          <a:bodyPr lIns="0" tIns="0" rIns="0" bIns="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Edit Master text styles</a:t>
            </a:r>
          </a:p>
        </p:txBody>
      </p:sp>
      <p:sp>
        <p:nvSpPr>
          <p:cNvPr id="24" name="Picture Placeholder 12">
            <a:extLst>
              <a:ext uri="{FF2B5EF4-FFF2-40B4-BE49-F238E27FC236}">
                <a16:creationId xmlns:a16="http://schemas.microsoft.com/office/drawing/2014/main" id="{70BE5E73-C067-492F-BE30-5E3DADAD40EF}"/>
              </a:ext>
            </a:extLst>
          </p:cNvPr>
          <p:cNvSpPr>
            <a:spLocks noGrp="1"/>
          </p:cNvSpPr>
          <p:nvPr>
            <p:ph type="pic" sz="quarter" idx="37"/>
          </p:nvPr>
        </p:nvSpPr>
        <p:spPr>
          <a:xfrm>
            <a:off x="875852" y="3677189"/>
            <a:ext cx="1636776" cy="1618488"/>
          </a:xfrm>
        </p:spPr>
        <p:txBody>
          <a:bodyPr anchor="ctr" anchorCtr="0">
            <a:noAutofit/>
          </a:bodyPr>
          <a:lstStyle>
            <a:lvl1pPr marL="0" indent="0" algn="ctr">
              <a:buNone/>
              <a:defRPr sz="1400">
                <a:solidFill>
                  <a:schemeClr val="tx1"/>
                </a:solidFill>
              </a:defRPr>
            </a:lvl1pPr>
          </a:lstStyle>
          <a:p>
            <a:r>
              <a:rPr lang="en-US"/>
              <a:t>Click icon to add picture</a:t>
            </a:r>
            <a:endParaRPr lang="ru-RU" dirty="0"/>
          </a:p>
        </p:txBody>
      </p:sp>
      <p:sp>
        <p:nvSpPr>
          <p:cNvPr id="25" name="Picture Placeholder 12">
            <a:extLst>
              <a:ext uri="{FF2B5EF4-FFF2-40B4-BE49-F238E27FC236}">
                <a16:creationId xmlns:a16="http://schemas.microsoft.com/office/drawing/2014/main" id="{36A9B448-4FDC-41F7-941E-5BF5A129057A}"/>
              </a:ext>
            </a:extLst>
          </p:cNvPr>
          <p:cNvSpPr>
            <a:spLocks noGrp="1"/>
          </p:cNvSpPr>
          <p:nvPr>
            <p:ph type="pic" sz="quarter" idx="38"/>
          </p:nvPr>
        </p:nvSpPr>
        <p:spPr>
          <a:xfrm>
            <a:off x="2499831" y="3677189"/>
            <a:ext cx="1636776" cy="1618488"/>
          </a:xfrm>
        </p:spPr>
        <p:txBody>
          <a:bodyPr anchor="ctr" anchorCtr="0">
            <a:noAutofit/>
          </a:bodyPr>
          <a:lstStyle>
            <a:lvl1pPr marL="0" indent="0" algn="ctr">
              <a:buNone/>
              <a:defRPr sz="1400">
                <a:solidFill>
                  <a:schemeClr val="tx1"/>
                </a:solidFill>
              </a:defRPr>
            </a:lvl1pPr>
          </a:lstStyle>
          <a:p>
            <a:r>
              <a:rPr lang="en-US"/>
              <a:t>Click icon to add picture</a:t>
            </a:r>
            <a:endParaRPr lang="ru-RU" dirty="0"/>
          </a:p>
        </p:txBody>
      </p:sp>
      <p:sp>
        <p:nvSpPr>
          <p:cNvPr id="26" name="Text Placeholder 3">
            <a:extLst>
              <a:ext uri="{FF2B5EF4-FFF2-40B4-BE49-F238E27FC236}">
                <a16:creationId xmlns:a16="http://schemas.microsoft.com/office/drawing/2014/main" id="{90B3A413-8776-4B3B-931F-C132DAB3A425}"/>
              </a:ext>
            </a:extLst>
          </p:cNvPr>
          <p:cNvSpPr>
            <a:spLocks noGrp="1"/>
          </p:cNvSpPr>
          <p:nvPr>
            <p:ph type="body" sz="half" idx="39"/>
          </p:nvPr>
        </p:nvSpPr>
        <p:spPr>
          <a:xfrm>
            <a:off x="4940427" y="3054194"/>
            <a:ext cx="2113508" cy="519503"/>
          </a:xfrm>
        </p:spPr>
        <p:txBody>
          <a:bodyPr lIns="0" tIns="0" rIns="0" bIns="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Edit Master text styles</a:t>
            </a:r>
          </a:p>
        </p:txBody>
      </p:sp>
      <p:sp>
        <p:nvSpPr>
          <p:cNvPr id="27" name="Text Placeholder 3">
            <a:extLst>
              <a:ext uri="{FF2B5EF4-FFF2-40B4-BE49-F238E27FC236}">
                <a16:creationId xmlns:a16="http://schemas.microsoft.com/office/drawing/2014/main" id="{BAD0CCD5-B712-4DB2-BFE3-4D3461B29F6D}"/>
              </a:ext>
            </a:extLst>
          </p:cNvPr>
          <p:cNvSpPr>
            <a:spLocks noGrp="1"/>
          </p:cNvSpPr>
          <p:nvPr>
            <p:ph type="body" sz="half" idx="40" hasCustomPrompt="1"/>
          </p:nvPr>
        </p:nvSpPr>
        <p:spPr>
          <a:xfrm>
            <a:off x="5494328" y="1996465"/>
            <a:ext cx="1622417"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28" name="Picture Placeholder 12">
            <a:extLst>
              <a:ext uri="{FF2B5EF4-FFF2-40B4-BE49-F238E27FC236}">
                <a16:creationId xmlns:a16="http://schemas.microsoft.com/office/drawing/2014/main" id="{64125935-B0D3-4ABD-9BBA-A60E46D2C55C}"/>
              </a:ext>
            </a:extLst>
          </p:cNvPr>
          <p:cNvSpPr>
            <a:spLocks noGrp="1"/>
          </p:cNvSpPr>
          <p:nvPr>
            <p:ph type="pic" sz="quarter" idx="43"/>
          </p:nvPr>
        </p:nvSpPr>
        <p:spPr>
          <a:xfrm>
            <a:off x="4946407" y="3677189"/>
            <a:ext cx="2048256" cy="896112"/>
          </a:xfrm>
        </p:spPr>
        <p:txBody>
          <a:bodyPr anchor="ctr" anchorCtr="0">
            <a:noAutofit/>
          </a:bodyPr>
          <a:lstStyle>
            <a:lvl1pPr marL="0" indent="0" algn="ctr">
              <a:buNone/>
              <a:defRPr sz="1400">
                <a:solidFill>
                  <a:schemeClr val="tx1"/>
                </a:solidFill>
              </a:defRPr>
            </a:lvl1pPr>
          </a:lstStyle>
          <a:p>
            <a:r>
              <a:rPr lang="en-US"/>
              <a:t>Click icon to add picture</a:t>
            </a:r>
            <a:endParaRPr lang="ru-RU" dirty="0"/>
          </a:p>
        </p:txBody>
      </p:sp>
      <p:sp>
        <p:nvSpPr>
          <p:cNvPr id="29" name="Text Placeholder 3">
            <a:extLst>
              <a:ext uri="{FF2B5EF4-FFF2-40B4-BE49-F238E27FC236}">
                <a16:creationId xmlns:a16="http://schemas.microsoft.com/office/drawing/2014/main" id="{47D3BA4D-FA26-44C8-B927-E42CC8E67B79}"/>
              </a:ext>
            </a:extLst>
          </p:cNvPr>
          <p:cNvSpPr>
            <a:spLocks noGrp="1"/>
          </p:cNvSpPr>
          <p:nvPr>
            <p:ph type="body" sz="half" idx="45"/>
          </p:nvPr>
        </p:nvSpPr>
        <p:spPr>
          <a:xfrm>
            <a:off x="7900319" y="3054194"/>
            <a:ext cx="2197045" cy="519503"/>
          </a:xfrm>
        </p:spPr>
        <p:txBody>
          <a:bodyPr lIns="0" tIns="0" rIns="0" bIns="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Edit Master text styles</a:t>
            </a:r>
          </a:p>
        </p:txBody>
      </p:sp>
      <p:sp>
        <p:nvSpPr>
          <p:cNvPr id="30" name="Text Placeholder 3">
            <a:extLst>
              <a:ext uri="{FF2B5EF4-FFF2-40B4-BE49-F238E27FC236}">
                <a16:creationId xmlns:a16="http://schemas.microsoft.com/office/drawing/2014/main" id="{2D2A84D7-2523-470B-A3C0-0140355D4F68}"/>
              </a:ext>
            </a:extLst>
          </p:cNvPr>
          <p:cNvSpPr>
            <a:spLocks noGrp="1"/>
          </p:cNvSpPr>
          <p:nvPr>
            <p:ph type="body" sz="half" idx="46" hasCustomPrompt="1"/>
          </p:nvPr>
        </p:nvSpPr>
        <p:spPr>
          <a:xfrm>
            <a:off x="8454220" y="1996465"/>
            <a:ext cx="1622417"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32" name="Text Placeholder 3">
            <a:extLst>
              <a:ext uri="{FF2B5EF4-FFF2-40B4-BE49-F238E27FC236}">
                <a16:creationId xmlns:a16="http://schemas.microsoft.com/office/drawing/2014/main" id="{55D1A91B-BB99-4DC7-B8F5-55514B49A9D1}"/>
              </a:ext>
            </a:extLst>
          </p:cNvPr>
          <p:cNvSpPr>
            <a:spLocks noGrp="1"/>
          </p:cNvSpPr>
          <p:nvPr>
            <p:ph type="body" sz="half" idx="49"/>
          </p:nvPr>
        </p:nvSpPr>
        <p:spPr>
          <a:xfrm>
            <a:off x="7873424" y="4355259"/>
            <a:ext cx="2223939" cy="519503"/>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Edit Master text styles</a:t>
            </a:r>
          </a:p>
        </p:txBody>
      </p:sp>
      <p:sp>
        <p:nvSpPr>
          <p:cNvPr id="33" name="Text Placeholder 3">
            <a:extLst>
              <a:ext uri="{FF2B5EF4-FFF2-40B4-BE49-F238E27FC236}">
                <a16:creationId xmlns:a16="http://schemas.microsoft.com/office/drawing/2014/main" id="{FFAB2C75-BBBF-4A4D-A633-7CEFFABAFE32}"/>
              </a:ext>
            </a:extLst>
          </p:cNvPr>
          <p:cNvSpPr>
            <a:spLocks noGrp="1"/>
          </p:cNvSpPr>
          <p:nvPr>
            <p:ph type="body" sz="half" idx="51"/>
          </p:nvPr>
        </p:nvSpPr>
        <p:spPr>
          <a:xfrm>
            <a:off x="4940427" y="4776173"/>
            <a:ext cx="2048256" cy="519503"/>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Edit Master text styles</a:t>
            </a:r>
          </a:p>
        </p:txBody>
      </p:sp>
      <p:sp>
        <p:nvSpPr>
          <p:cNvPr id="34" name="Text Placeholder 7">
            <a:extLst>
              <a:ext uri="{FF2B5EF4-FFF2-40B4-BE49-F238E27FC236}">
                <a16:creationId xmlns:a16="http://schemas.microsoft.com/office/drawing/2014/main" id="{83CD3289-0FBC-4854-8EB2-ADD41F89CA4F}"/>
              </a:ext>
            </a:extLst>
          </p:cNvPr>
          <p:cNvSpPr>
            <a:spLocks noGrp="1"/>
          </p:cNvSpPr>
          <p:nvPr>
            <p:ph type="body" sz="quarter" idx="25" hasCustomPrompt="1"/>
          </p:nvPr>
        </p:nvSpPr>
        <p:spPr>
          <a:xfrm>
            <a:off x="823358" y="2023413"/>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36" name="Text Placeholder 7">
            <a:extLst>
              <a:ext uri="{FF2B5EF4-FFF2-40B4-BE49-F238E27FC236}">
                <a16:creationId xmlns:a16="http://schemas.microsoft.com/office/drawing/2014/main" id="{2F18CD59-6602-4DEC-9B12-412E6BAF9283}"/>
              </a:ext>
            </a:extLst>
          </p:cNvPr>
          <p:cNvSpPr>
            <a:spLocks noGrp="1"/>
          </p:cNvSpPr>
          <p:nvPr>
            <p:ph type="body" sz="quarter" idx="52" hasCustomPrompt="1"/>
          </p:nvPr>
        </p:nvSpPr>
        <p:spPr>
          <a:xfrm>
            <a:off x="4912823" y="1999493"/>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37" name="Text Placeholder 7">
            <a:extLst>
              <a:ext uri="{FF2B5EF4-FFF2-40B4-BE49-F238E27FC236}">
                <a16:creationId xmlns:a16="http://schemas.microsoft.com/office/drawing/2014/main" id="{88B09568-0B94-4B51-BE65-A72C65C3D7DA}"/>
              </a:ext>
            </a:extLst>
          </p:cNvPr>
          <p:cNvSpPr>
            <a:spLocks noGrp="1"/>
          </p:cNvSpPr>
          <p:nvPr>
            <p:ph type="body" sz="quarter" idx="53" hasCustomPrompt="1"/>
          </p:nvPr>
        </p:nvSpPr>
        <p:spPr>
          <a:xfrm>
            <a:off x="7873424" y="2002966"/>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39" name="Picture Placeholder 13">
            <a:extLst>
              <a:ext uri="{FF2B5EF4-FFF2-40B4-BE49-F238E27FC236}">
                <a16:creationId xmlns:a16="http://schemas.microsoft.com/office/drawing/2014/main" id="{E930664F-8C64-4436-9DD1-1ECED305C6E1}"/>
              </a:ext>
            </a:extLst>
          </p:cNvPr>
          <p:cNvSpPr>
            <a:spLocks noGrp="1"/>
          </p:cNvSpPr>
          <p:nvPr>
            <p:ph type="pic" sz="quarter" idx="16"/>
          </p:nvPr>
        </p:nvSpPr>
        <p:spPr>
          <a:xfrm>
            <a:off x="7900319" y="3725315"/>
            <a:ext cx="2386800" cy="486000"/>
          </a:xfrm>
          <a:ln>
            <a:solidFill>
              <a:srgbClr val="000000">
                <a:alpha val="30196"/>
              </a:srgbClr>
            </a:solidFill>
          </a:ln>
        </p:spPr>
        <p:txBody>
          <a:bodyPr anchor="ctr" anchorCtr="0">
            <a:noAutofit/>
          </a:bodyPr>
          <a:lstStyle>
            <a:lvl1pPr marL="0" indent="0" algn="ctr">
              <a:buNone/>
              <a:defRPr sz="1400">
                <a:solidFill>
                  <a:schemeClr val="bg1"/>
                </a:solidFill>
              </a:defRPr>
            </a:lvl1pPr>
          </a:lstStyle>
          <a:p>
            <a:r>
              <a:rPr lang="en-US"/>
              <a:t>Click icon to add picture</a:t>
            </a:r>
            <a:endParaRPr lang="ru-RU" dirty="0"/>
          </a:p>
        </p:txBody>
      </p:sp>
      <p:sp>
        <p:nvSpPr>
          <p:cNvPr id="40" name="Text Placeholder 3">
            <a:extLst>
              <a:ext uri="{FF2B5EF4-FFF2-40B4-BE49-F238E27FC236}">
                <a16:creationId xmlns:a16="http://schemas.microsoft.com/office/drawing/2014/main" id="{315834F5-9ACD-4898-B96E-8C732881FF01}"/>
              </a:ext>
            </a:extLst>
          </p:cNvPr>
          <p:cNvSpPr>
            <a:spLocks noGrp="1"/>
          </p:cNvSpPr>
          <p:nvPr>
            <p:ph type="body" sz="half" idx="50"/>
          </p:nvPr>
        </p:nvSpPr>
        <p:spPr>
          <a:xfrm>
            <a:off x="2359124" y="5706529"/>
            <a:ext cx="8993089" cy="365122"/>
          </a:xfrm>
        </p:spPr>
        <p:txBody>
          <a:bodyPr lIns="0" tIns="0" rIns="0" bIns="0" anchor="t" anchorCtr="0">
            <a:normAutofit/>
          </a:bodyPr>
          <a:lstStyle>
            <a:lvl1pPr marL="0" indent="0" algn="r">
              <a:lnSpc>
                <a:spcPct val="100000"/>
              </a:lnSpc>
              <a:spcBef>
                <a:spcPts val="0"/>
              </a:spcBef>
              <a:buNone/>
              <a:defRPr lang="en-US" sz="14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8" name="Title 1">
            <a:extLst>
              <a:ext uri="{FF2B5EF4-FFF2-40B4-BE49-F238E27FC236}">
                <a16:creationId xmlns:a16="http://schemas.microsoft.com/office/drawing/2014/main" id="{7E5CF6DE-4761-4BA5-A429-30AC8BBAD45B}"/>
              </a:ext>
            </a:extLst>
          </p:cNvPr>
          <p:cNvSpPr>
            <a:spLocks noGrp="1"/>
          </p:cNvSpPr>
          <p:nvPr>
            <p:ph type="title" hasCustomPrompt="1"/>
          </p:nvPr>
        </p:nvSpPr>
        <p:spPr>
          <a:xfrm>
            <a:off x="839789" y="1012015"/>
            <a:ext cx="10512424" cy="606677"/>
          </a:xfrm>
        </p:spPr>
        <p:txBody>
          <a:bodyPr lIns="0" tIns="0" rIns="0" bIns="0" anchor="t" anchorCtr="0">
            <a:normAutofit/>
          </a:bodyPr>
          <a:lstStyle>
            <a:lvl1pPr marL="0" algn="l" defTabSz="914400" rtl="0" eaLnBrk="1" latinLnBrk="0" hangingPunct="1">
              <a:lnSpc>
                <a:spcPct val="90000"/>
              </a:lnSpc>
              <a:spcBef>
                <a:spcPct val="0"/>
              </a:spcBef>
              <a:buNone/>
              <a:defRPr lang="ru-RU" sz="3600" b="1" kern="1200" dirty="0">
                <a:solidFill>
                  <a:schemeClr val="bg1"/>
                </a:solidFill>
                <a:latin typeface="+mj-lt"/>
                <a:ea typeface="+mj-ea"/>
                <a:cs typeface="+mj-cs"/>
              </a:defRPr>
            </a:lvl1pPr>
          </a:lstStyle>
          <a:p>
            <a:r>
              <a:rPr lang="en-US" dirty="0"/>
              <a:t>CLICK TO EDIT</a:t>
            </a:r>
            <a:endParaRPr lang="ru-RU" dirty="0"/>
          </a:p>
        </p:txBody>
      </p:sp>
    </p:spTree>
    <p:extLst>
      <p:ext uri="{BB962C8B-B14F-4D97-AF65-F5344CB8AC3E}">
        <p14:creationId xmlns:p14="http://schemas.microsoft.com/office/powerpoint/2010/main" val="1816928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Log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560832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p:nvPr>
        </p:nvSpPr>
        <p:spPr>
          <a:xfrm>
            <a:off x="6433778" y="1514007"/>
            <a:ext cx="4585780" cy="1091078"/>
          </a:xfrm>
        </p:spPr>
        <p:txBody>
          <a:bodyPr lIns="0" tIns="0" rIns="0" bIns="0" anchor="b" anchorCtr="0"/>
          <a:lstStyle/>
          <a:p>
            <a:r>
              <a:rPr lang="en-US"/>
              <a:t>Click to edit Master title style</a:t>
            </a:r>
            <a:endParaRPr lang="ru-RU" dirty="0"/>
          </a:p>
        </p:txBody>
      </p:sp>
      <p:sp>
        <p:nvSpPr>
          <p:cNvPr id="6" name="Content Placeholder 5">
            <a:extLst>
              <a:ext uri="{FF2B5EF4-FFF2-40B4-BE49-F238E27FC236}">
                <a16:creationId xmlns:a16="http://schemas.microsoft.com/office/drawing/2014/main" id="{125E3DF9-29A5-4D11-98E9-191D1E8E9B55}"/>
              </a:ext>
            </a:extLst>
          </p:cNvPr>
          <p:cNvSpPr>
            <a:spLocks noGrp="1"/>
          </p:cNvSpPr>
          <p:nvPr>
            <p:ph sz="quarter" idx="4"/>
          </p:nvPr>
        </p:nvSpPr>
        <p:spPr>
          <a:xfrm>
            <a:off x="6427532" y="2698955"/>
            <a:ext cx="4607015" cy="3136910"/>
          </a:xfrm>
        </p:spPr>
        <p:txBody>
          <a:bodyPr lIns="0" tIns="0" rIns="0" bIns="0">
            <a:normAutofit/>
          </a:bodyPr>
          <a:lstStyle>
            <a:lvl1pPr>
              <a:lnSpc>
                <a:spcPct val="85000"/>
              </a:lnSpc>
              <a:spcBef>
                <a:spcPts val="600"/>
              </a:spcBef>
              <a:buClr>
                <a:schemeClr val="bg1">
                  <a:lumMod val="50000"/>
                </a:schemeClr>
              </a:buClr>
              <a:defRPr sz="1800"/>
            </a:lvl1pPr>
            <a:lvl2pPr>
              <a:lnSpc>
                <a:spcPct val="100000"/>
              </a:lnSpc>
              <a:spcBef>
                <a:spcPts val="600"/>
              </a:spcBef>
              <a:buClr>
                <a:schemeClr val="bg1">
                  <a:lumMod val="50000"/>
                </a:schemeClr>
              </a:buClr>
              <a:defRPr sz="1800"/>
            </a:lvl2pPr>
            <a:lvl3pPr>
              <a:lnSpc>
                <a:spcPct val="100000"/>
              </a:lnSpc>
              <a:spcBef>
                <a:spcPts val="600"/>
              </a:spcBef>
              <a:buClr>
                <a:schemeClr val="bg1">
                  <a:lumMod val="50000"/>
                </a:schemeClr>
              </a:buClr>
              <a:defRPr sz="1800"/>
            </a:lvl3pPr>
            <a:lvl4pPr>
              <a:lnSpc>
                <a:spcPct val="100000"/>
              </a:lnSpc>
              <a:spcBef>
                <a:spcPts val="600"/>
              </a:spcBef>
              <a:buClr>
                <a:schemeClr val="bg1">
                  <a:lumMod val="50000"/>
                </a:schemeClr>
              </a:buClr>
              <a:defRPr sz="1800"/>
            </a:lvl4pPr>
            <a:lvl5pPr>
              <a:lnSpc>
                <a:spcPct val="100000"/>
              </a:lnSpc>
              <a:spcBef>
                <a:spcPts val="600"/>
              </a:spcBef>
              <a:buClr>
                <a:schemeClr val="bg1">
                  <a:lumMod val="50000"/>
                </a:schemeClr>
              </a:buCl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smtClean="0"/>
              <a:t>11/23/2018</a:t>
            </a:fld>
            <a:endParaRPr lang="ru-RU"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3" name="Picture Placeholder 11">
            <a:extLst>
              <a:ext uri="{FF2B5EF4-FFF2-40B4-BE49-F238E27FC236}">
                <a16:creationId xmlns:a16="http://schemas.microsoft.com/office/drawing/2014/main" id="{88687278-82AE-4E5D-96D6-672F8FAFC70B}"/>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3786299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ption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p:nvPr>
        </p:nvSpPr>
        <p:spPr>
          <a:xfrm>
            <a:off x="841500" y="1514007"/>
            <a:ext cx="4585780" cy="1091078"/>
          </a:xfrm>
        </p:spPr>
        <p:txBody>
          <a:bodyPr lIns="0" tIns="0" rIns="0" bIns="0" anchor="b" anchorCtr="0"/>
          <a:lstStyle/>
          <a:p>
            <a:r>
              <a:rPr lang="en-US"/>
              <a:t>Click to edit Master title style</a:t>
            </a:r>
            <a:endParaRPr lang="ru-RU" dirty="0"/>
          </a:p>
        </p:txBody>
      </p:sp>
      <p:sp>
        <p:nvSpPr>
          <p:cNvPr id="6" name="Content Placeholder 5">
            <a:extLst>
              <a:ext uri="{FF2B5EF4-FFF2-40B4-BE49-F238E27FC236}">
                <a16:creationId xmlns:a16="http://schemas.microsoft.com/office/drawing/2014/main" id="{125E3DF9-29A5-4D11-98E9-191D1E8E9B55}"/>
              </a:ext>
            </a:extLst>
          </p:cNvPr>
          <p:cNvSpPr>
            <a:spLocks noGrp="1"/>
          </p:cNvSpPr>
          <p:nvPr>
            <p:ph sz="quarter" idx="4"/>
          </p:nvPr>
        </p:nvSpPr>
        <p:spPr>
          <a:xfrm>
            <a:off x="835254" y="2698955"/>
            <a:ext cx="4607015" cy="3136910"/>
          </a:xfrm>
        </p:spPr>
        <p:txBody>
          <a:bodyPr lIns="0" tIns="0" rIns="0" bIns="0">
            <a:normAutofit/>
          </a:bodyPr>
          <a:lstStyle>
            <a:lvl1pPr>
              <a:lnSpc>
                <a:spcPct val="85000"/>
              </a:lnSpc>
              <a:spcBef>
                <a:spcPts val="600"/>
              </a:spcBef>
              <a:buClr>
                <a:schemeClr val="bg1">
                  <a:lumMod val="50000"/>
                </a:schemeClr>
              </a:buClr>
              <a:defRPr sz="1800">
                <a:solidFill>
                  <a:schemeClr val="tx2"/>
                </a:solidFill>
              </a:defRPr>
            </a:lvl1pPr>
            <a:lvl2pPr>
              <a:lnSpc>
                <a:spcPct val="100000"/>
              </a:lnSpc>
              <a:spcBef>
                <a:spcPts val="600"/>
              </a:spcBef>
              <a:buClr>
                <a:schemeClr val="bg1">
                  <a:lumMod val="50000"/>
                </a:schemeClr>
              </a:buClr>
              <a:defRPr sz="1800">
                <a:solidFill>
                  <a:schemeClr val="tx2"/>
                </a:solidFill>
              </a:defRPr>
            </a:lvl2pPr>
            <a:lvl3pPr>
              <a:lnSpc>
                <a:spcPct val="100000"/>
              </a:lnSpc>
              <a:spcBef>
                <a:spcPts val="600"/>
              </a:spcBef>
              <a:buClr>
                <a:schemeClr val="bg1">
                  <a:lumMod val="50000"/>
                </a:schemeClr>
              </a:buClr>
              <a:defRPr sz="1800">
                <a:solidFill>
                  <a:schemeClr val="tx2"/>
                </a:solidFill>
              </a:defRPr>
            </a:lvl3pPr>
            <a:lvl4pPr>
              <a:lnSpc>
                <a:spcPct val="100000"/>
              </a:lnSpc>
              <a:spcBef>
                <a:spcPts val="600"/>
              </a:spcBef>
              <a:buClr>
                <a:schemeClr val="bg1">
                  <a:lumMod val="50000"/>
                </a:schemeClr>
              </a:buClr>
              <a:defRPr sz="1800">
                <a:solidFill>
                  <a:schemeClr val="tx2"/>
                </a:solidFill>
              </a:defRPr>
            </a:lvl4pPr>
            <a:lvl5pPr>
              <a:lnSpc>
                <a:spcPct val="100000"/>
              </a:lnSpc>
              <a:spcBef>
                <a:spcPts val="600"/>
              </a:spcBef>
              <a:buClr>
                <a:schemeClr val="bg1">
                  <a:lumMod val="50000"/>
                </a:schemeClr>
              </a:buClr>
              <a:defRPr sz="180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smtClean="0"/>
              <a:t>11/23/2018</a:t>
            </a:fld>
            <a:endParaRPr lang="ru-RU"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2" name="Picture Placeholder 11">
            <a:extLst>
              <a:ext uri="{FF2B5EF4-FFF2-40B4-BE49-F238E27FC236}">
                <a16:creationId xmlns:a16="http://schemas.microsoft.com/office/drawing/2014/main" id="{A5EF6E06-1E31-4D29-80D8-1A734B231810}"/>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319337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s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Rectangle 24">
            <a:extLst>
              <a:ext uri="{FF2B5EF4-FFF2-40B4-BE49-F238E27FC236}">
                <a16:creationId xmlns:a16="http://schemas.microsoft.com/office/drawing/2014/main" id="{C7A39C64-09F5-4EDF-B203-730A1BC0B4BB}"/>
              </a:ext>
            </a:extLst>
          </p:cNvPr>
          <p:cNvSpPr/>
          <p:nvPr userDrawn="1"/>
        </p:nvSpPr>
        <p:spPr>
          <a:xfrm>
            <a:off x="0" y="0"/>
            <a:ext cx="12192000" cy="35661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66160"/>
            <a:ext cx="12192000" cy="32918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8127212" cy="554400"/>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11/23/2018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1" name="Text Placeholder 2">
            <a:extLst>
              <a:ext uri="{FF2B5EF4-FFF2-40B4-BE49-F238E27FC236}">
                <a16:creationId xmlns:a16="http://schemas.microsoft.com/office/drawing/2014/main" id="{3F720B3A-B1A7-4004-BD9A-BB135B2B9AE9}"/>
              </a:ext>
            </a:extLst>
          </p:cNvPr>
          <p:cNvSpPr>
            <a:spLocks noGrp="1"/>
          </p:cNvSpPr>
          <p:nvPr>
            <p:ph type="body" idx="1" hasCustomPrompt="1"/>
          </p:nvPr>
        </p:nvSpPr>
        <p:spPr>
          <a:xfrm>
            <a:off x="836614"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2" name="Text Placeholder 11">
            <a:extLst>
              <a:ext uri="{FF2B5EF4-FFF2-40B4-BE49-F238E27FC236}">
                <a16:creationId xmlns:a16="http://schemas.microsoft.com/office/drawing/2014/main" id="{122364AD-425B-49F5-828E-637D0183693D}"/>
              </a:ext>
            </a:extLst>
          </p:cNvPr>
          <p:cNvSpPr>
            <a:spLocks noGrp="1"/>
          </p:cNvSpPr>
          <p:nvPr>
            <p:ph type="body" sz="quarter" idx="14"/>
          </p:nvPr>
        </p:nvSpPr>
        <p:spPr>
          <a:xfrm>
            <a:off x="836614"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3" name="Text Placeholder 2">
            <a:extLst>
              <a:ext uri="{FF2B5EF4-FFF2-40B4-BE49-F238E27FC236}">
                <a16:creationId xmlns:a16="http://schemas.microsoft.com/office/drawing/2014/main" id="{1A086FCF-DB15-4696-80F9-5F48426CE837}"/>
              </a:ext>
            </a:extLst>
          </p:cNvPr>
          <p:cNvSpPr>
            <a:spLocks noGrp="1"/>
          </p:cNvSpPr>
          <p:nvPr>
            <p:ph type="body" idx="37" hasCustomPrompt="1"/>
          </p:nvPr>
        </p:nvSpPr>
        <p:spPr>
          <a:xfrm>
            <a:off x="3623390"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4" name="Text Placeholder 11">
            <a:extLst>
              <a:ext uri="{FF2B5EF4-FFF2-40B4-BE49-F238E27FC236}">
                <a16:creationId xmlns:a16="http://schemas.microsoft.com/office/drawing/2014/main" id="{6DC38AB5-30F7-45B7-9FD0-AFBD09BA11DD}"/>
              </a:ext>
            </a:extLst>
          </p:cNvPr>
          <p:cNvSpPr>
            <a:spLocks noGrp="1"/>
          </p:cNvSpPr>
          <p:nvPr>
            <p:ph type="body" sz="quarter" idx="38"/>
          </p:nvPr>
        </p:nvSpPr>
        <p:spPr>
          <a:xfrm>
            <a:off x="3623390"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6410166"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6410166"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9196942"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9196942"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8128799" cy="333242"/>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21" name="Picture Placeholder 20">
            <a:extLst>
              <a:ext uri="{FF2B5EF4-FFF2-40B4-BE49-F238E27FC236}">
                <a16:creationId xmlns:a16="http://schemas.microsoft.com/office/drawing/2014/main" id="{6D9E3969-277E-442F-A61A-B5F910626BF2}"/>
              </a:ext>
            </a:extLst>
          </p:cNvPr>
          <p:cNvSpPr>
            <a:spLocks noGrp="1"/>
          </p:cNvSpPr>
          <p:nvPr>
            <p:ph type="pic" sz="quarter" idx="48"/>
          </p:nvPr>
        </p:nvSpPr>
        <p:spPr>
          <a:xfrm>
            <a:off x="839788" y="2446953"/>
            <a:ext cx="1069848" cy="795528"/>
          </a:xfrm>
        </p:spPr>
        <p:txBody>
          <a:bodyPr anchor="ctr" anchorCtr="0">
            <a:noAutofit/>
          </a:bodyPr>
          <a:lstStyle>
            <a:lvl1pPr marL="0" indent="0" algn="ctr">
              <a:buNone/>
              <a:defRPr sz="1400"/>
            </a:lvl1pPr>
          </a:lstStyle>
          <a:p>
            <a:r>
              <a:rPr lang="en-US"/>
              <a:t>Click icon to add picture</a:t>
            </a:r>
            <a:endParaRPr lang="ru-RU" dirty="0"/>
          </a:p>
        </p:txBody>
      </p:sp>
      <p:sp>
        <p:nvSpPr>
          <p:cNvPr id="22" name="Picture Placeholder 20">
            <a:extLst>
              <a:ext uri="{FF2B5EF4-FFF2-40B4-BE49-F238E27FC236}">
                <a16:creationId xmlns:a16="http://schemas.microsoft.com/office/drawing/2014/main" id="{604A078C-C27C-43BF-AD80-27BC78DCBCCB}"/>
              </a:ext>
            </a:extLst>
          </p:cNvPr>
          <p:cNvSpPr>
            <a:spLocks noGrp="1"/>
          </p:cNvSpPr>
          <p:nvPr>
            <p:ph type="pic" sz="quarter" idx="49"/>
          </p:nvPr>
        </p:nvSpPr>
        <p:spPr>
          <a:xfrm>
            <a:off x="3625506" y="2446953"/>
            <a:ext cx="1069848" cy="795528"/>
          </a:xfrm>
        </p:spPr>
        <p:txBody>
          <a:bodyPr anchor="ctr" anchorCtr="0">
            <a:noAutofit/>
          </a:bodyPr>
          <a:lstStyle>
            <a:lvl1pPr marL="0" indent="0" algn="ctr">
              <a:buNone/>
              <a:defRPr sz="1400"/>
            </a:lvl1pPr>
          </a:lstStyle>
          <a:p>
            <a:r>
              <a:rPr lang="en-US"/>
              <a:t>Click icon to add picture</a:t>
            </a:r>
            <a:endParaRPr lang="ru-RU" dirty="0"/>
          </a:p>
        </p:txBody>
      </p:sp>
      <p:sp>
        <p:nvSpPr>
          <p:cNvPr id="23" name="Picture Placeholder 20">
            <a:extLst>
              <a:ext uri="{FF2B5EF4-FFF2-40B4-BE49-F238E27FC236}">
                <a16:creationId xmlns:a16="http://schemas.microsoft.com/office/drawing/2014/main" id="{3790D791-9C4C-4EAC-8EC6-2B8F7529A0A0}"/>
              </a:ext>
            </a:extLst>
          </p:cNvPr>
          <p:cNvSpPr>
            <a:spLocks noGrp="1"/>
          </p:cNvSpPr>
          <p:nvPr>
            <p:ph type="pic" sz="quarter" idx="50"/>
          </p:nvPr>
        </p:nvSpPr>
        <p:spPr>
          <a:xfrm>
            <a:off x="6411224" y="2446953"/>
            <a:ext cx="1069848" cy="795528"/>
          </a:xfrm>
        </p:spPr>
        <p:txBody>
          <a:bodyPr anchor="ctr" anchorCtr="0">
            <a:noAutofit/>
          </a:bodyPr>
          <a:lstStyle>
            <a:lvl1pPr marL="0" indent="0" algn="ctr">
              <a:buNone/>
              <a:defRPr sz="1400"/>
            </a:lvl1pPr>
          </a:lstStyle>
          <a:p>
            <a:r>
              <a:rPr lang="en-US"/>
              <a:t>Click icon to add picture</a:t>
            </a:r>
            <a:endParaRPr lang="ru-RU" dirty="0"/>
          </a:p>
        </p:txBody>
      </p:sp>
      <p:sp>
        <p:nvSpPr>
          <p:cNvPr id="24" name="Picture Placeholder 20">
            <a:extLst>
              <a:ext uri="{FF2B5EF4-FFF2-40B4-BE49-F238E27FC236}">
                <a16:creationId xmlns:a16="http://schemas.microsoft.com/office/drawing/2014/main" id="{04DD07A0-DC68-453E-B928-953969C06860}"/>
              </a:ext>
            </a:extLst>
          </p:cNvPr>
          <p:cNvSpPr>
            <a:spLocks noGrp="1"/>
          </p:cNvSpPr>
          <p:nvPr>
            <p:ph type="pic" sz="quarter" idx="51"/>
          </p:nvPr>
        </p:nvSpPr>
        <p:spPr>
          <a:xfrm>
            <a:off x="9196942" y="2446953"/>
            <a:ext cx="1069848" cy="795528"/>
          </a:xfrm>
        </p:spPr>
        <p:txBody>
          <a:bodyPr anchor="ctr" anchorCtr="0">
            <a:noAutofit/>
          </a:bodyPr>
          <a:lstStyle>
            <a:lvl1pPr marL="0" indent="0" algn="ctr">
              <a:buNone/>
              <a:defRPr sz="1400"/>
            </a:lvl1pPr>
          </a:lstStyle>
          <a:p>
            <a:r>
              <a:rPr lang="en-US"/>
              <a:t>Click icon to add picture</a:t>
            </a:r>
            <a:endParaRPr lang="ru-RU" dirty="0"/>
          </a:p>
        </p:txBody>
      </p:sp>
      <p:sp>
        <p:nvSpPr>
          <p:cNvPr id="26" name="Picture Placeholder 11">
            <a:extLst>
              <a:ext uri="{FF2B5EF4-FFF2-40B4-BE49-F238E27FC236}">
                <a16:creationId xmlns:a16="http://schemas.microsoft.com/office/drawing/2014/main" id="{0EE565DC-46C2-4F46-AFCF-D7D77AF99B04}"/>
              </a:ext>
            </a:extLst>
          </p:cNvPr>
          <p:cNvSpPr>
            <a:spLocks noGrp="1"/>
          </p:cNvSpPr>
          <p:nvPr>
            <p:ph type="pic" sz="quarter" idx="52"/>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256452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niror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Rectangle 21">
            <a:extLst>
              <a:ext uri="{FF2B5EF4-FFF2-40B4-BE49-F238E27FC236}">
                <a16:creationId xmlns:a16="http://schemas.microsoft.com/office/drawing/2014/main" id="{D808BB97-79BE-43F2-AD10-528EEFEE61AB}"/>
              </a:ext>
            </a:extLst>
          </p:cNvPr>
          <p:cNvSpPr/>
          <p:nvPr userDrawn="1"/>
        </p:nvSpPr>
        <p:spPr>
          <a:xfrm>
            <a:off x="0" y="0"/>
            <a:ext cx="12192000" cy="37947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794760"/>
            <a:ext cx="12192000" cy="30632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41248" y="805472"/>
            <a:ext cx="8127212"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11/23/2018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6410166" y="4162794"/>
            <a:ext cx="2286000"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6410166" y="4596010"/>
            <a:ext cx="2286000" cy="1142011"/>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9196942" y="4162794"/>
            <a:ext cx="2286000"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9196942" y="4596010"/>
            <a:ext cx="2286000" cy="1142011"/>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8128799" cy="333242"/>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8" name="Rectangle 7">
            <a:extLst>
              <a:ext uri="{FF2B5EF4-FFF2-40B4-BE49-F238E27FC236}">
                <a16:creationId xmlns:a16="http://schemas.microsoft.com/office/drawing/2014/main" id="{FB10DA4B-80F1-44A9-8C5F-93B634E0D0F8}"/>
              </a:ext>
            </a:extLst>
          </p:cNvPr>
          <p:cNvSpPr/>
          <p:nvPr userDrawn="1"/>
        </p:nvSpPr>
        <p:spPr>
          <a:xfrm>
            <a:off x="839788" y="2174510"/>
            <a:ext cx="4946904" cy="4096512"/>
          </a:xfrm>
          <a:prstGeom prst="rect">
            <a:avLst/>
          </a:prstGeom>
          <a:blipFill>
            <a:blip r:embed="rId3">
              <a:extLst>
                <a:ext uri="{96DAC541-7B7A-43D3-8B79-37D633B846F1}">
                  <asvg:svgBlip xmlns:asvg="http://schemas.microsoft.com/office/drawing/2016/SVG/main"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Picture Placeholder 20">
            <a:extLst>
              <a:ext uri="{FF2B5EF4-FFF2-40B4-BE49-F238E27FC236}">
                <a16:creationId xmlns:a16="http://schemas.microsoft.com/office/drawing/2014/main" id="{9F34831C-234C-4CF5-969E-2D5618BDBB33}"/>
              </a:ext>
            </a:extLst>
          </p:cNvPr>
          <p:cNvSpPr>
            <a:spLocks noGrp="1"/>
          </p:cNvSpPr>
          <p:nvPr>
            <p:ph type="pic" sz="quarter" idx="50"/>
          </p:nvPr>
        </p:nvSpPr>
        <p:spPr>
          <a:xfrm>
            <a:off x="6411224" y="2623415"/>
            <a:ext cx="1069848" cy="795528"/>
          </a:xfrm>
        </p:spPr>
        <p:txBody>
          <a:bodyPr anchor="ctr" anchorCtr="0">
            <a:noAutofit/>
          </a:bodyPr>
          <a:lstStyle>
            <a:lvl1pPr marL="0" indent="0" algn="ctr">
              <a:buNone/>
              <a:defRPr sz="1400">
                <a:solidFill>
                  <a:schemeClr val="bg1"/>
                </a:solidFill>
              </a:defRPr>
            </a:lvl1pPr>
          </a:lstStyle>
          <a:p>
            <a:r>
              <a:rPr lang="en-US"/>
              <a:t>Click icon to add picture</a:t>
            </a:r>
            <a:endParaRPr lang="ru-RU" dirty="0"/>
          </a:p>
        </p:txBody>
      </p:sp>
      <p:sp>
        <p:nvSpPr>
          <p:cNvPr id="21" name="Picture Placeholder 20">
            <a:extLst>
              <a:ext uri="{FF2B5EF4-FFF2-40B4-BE49-F238E27FC236}">
                <a16:creationId xmlns:a16="http://schemas.microsoft.com/office/drawing/2014/main" id="{0F7D067F-9653-4BC2-A7E9-BE894EC5E2F6}"/>
              </a:ext>
            </a:extLst>
          </p:cNvPr>
          <p:cNvSpPr>
            <a:spLocks noGrp="1"/>
          </p:cNvSpPr>
          <p:nvPr>
            <p:ph type="pic" sz="quarter" idx="51"/>
          </p:nvPr>
        </p:nvSpPr>
        <p:spPr>
          <a:xfrm>
            <a:off x="9196942" y="2623415"/>
            <a:ext cx="1069848" cy="795528"/>
          </a:xfrm>
        </p:spPr>
        <p:txBody>
          <a:bodyPr anchor="ctr" anchorCtr="0">
            <a:noAutofit/>
          </a:bodyPr>
          <a:lstStyle>
            <a:lvl1pPr marL="0" indent="0" algn="ctr">
              <a:buNone/>
              <a:defRPr sz="1400">
                <a:solidFill>
                  <a:schemeClr val="bg1"/>
                </a:solidFill>
              </a:defRPr>
            </a:lvl1pPr>
          </a:lstStyle>
          <a:p>
            <a:r>
              <a:rPr lang="en-US"/>
              <a:t>Click icon to add picture</a:t>
            </a:r>
            <a:endParaRPr lang="ru-RU" dirty="0"/>
          </a:p>
        </p:txBody>
      </p:sp>
      <p:sp>
        <p:nvSpPr>
          <p:cNvPr id="11" name="Picture Placeholder 10">
            <a:extLst>
              <a:ext uri="{FF2B5EF4-FFF2-40B4-BE49-F238E27FC236}">
                <a16:creationId xmlns:a16="http://schemas.microsoft.com/office/drawing/2014/main" id="{E3C97C3B-5FB4-4D00-93DA-BCD15F899061}"/>
              </a:ext>
            </a:extLst>
          </p:cNvPr>
          <p:cNvSpPr>
            <a:spLocks noGrp="1"/>
          </p:cNvSpPr>
          <p:nvPr>
            <p:ph type="pic" sz="quarter" idx="52"/>
          </p:nvPr>
        </p:nvSpPr>
        <p:spPr>
          <a:xfrm>
            <a:off x="976313" y="2359025"/>
            <a:ext cx="4648200" cy="2873375"/>
          </a:xfrm>
          <a:ln w="25400">
            <a:solidFill>
              <a:schemeClr val="tx2"/>
            </a:solidFill>
          </a:ln>
        </p:spPr>
        <p:txBody>
          <a:bodyPr anchor="ctr" anchorCtr="0">
            <a:normAutofit/>
          </a:bodyPr>
          <a:lstStyle>
            <a:lvl1pPr marL="0" indent="0" algn="ctr">
              <a:buNone/>
              <a:defRPr sz="1400">
                <a:solidFill>
                  <a:schemeClr val="tx2"/>
                </a:solidFill>
              </a:defRPr>
            </a:lvl1pPr>
          </a:lstStyle>
          <a:p>
            <a:r>
              <a:rPr lang="en-US"/>
              <a:t>Click icon to add picture</a:t>
            </a:r>
            <a:endParaRPr lang="ru-RU" dirty="0"/>
          </a:p>
        </p:txBody>
      </p:sp>
      <p:sp>
        <p:nvSpPr>
          <p:cNvPr id="23" name="Picture Placeholder 11">
            <a:extLst>
              <a:ext uri="{FF2B5EF4-FFF2-40B4-BE49-F238E27FC236}">
                <a16:creationId xmlns:a16="http://schemas.microsoft.com/office/drawing/2014/main" id="{7EF3BAF8-222C-4E67-B4CF-081E9C0720A7}"/>
              </a:ext>
            </a:extLst>
          </p:cNvPr>
          <p:cNvSpPr>
            <a:spLocks noGrp="1"/>
          </p:cNvSpPr>
          <p:nvPr>
            <p:ph type="pic" sz="quarter" idx="53"/>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315303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Rectangle 8">
            <a:extLst>
              <a:ext uri="{FF2B5EF4-FFF2-40B4-BE49-F238E27FC236}">
                <a16:creationId xmlns:a16="http://schemas.microsoft.com/office/drawing/2014/main" id="{16CD9829-C7D8-4164-BF7D-FD4B38C747F5}"/>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3467100" y="5349048"/>
            <a:ext cx="5257800" cy="552848"/>
          </a:xfrm>
        </p:spPr>
        <p:txBody>
          <a:bodyPr lIns="0" tIns="0" rIns="0" bIns="0" anchor="b" anchorCtr="0"/>
          <a:lstStyle>
            <a:lvl1pPr algn="ctr">
              <a:defRPr/>
            </a:lvl1pPr>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11/23/2018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7" name="Picture Placeholder 11">
            <a:extLst>
              <a:ext uri="{FF2B5EF4-FFF2-40B4-BE49-F238E27FC236}">
                <a16:creationId xmlns:a16="http://schemas.microsoft.com/office/drawing/2014/main" id="{E705CC21-80AA-488E-B95D-0E00300A05CF}"/>
              </a:ext>
            </a:extLst>
          </p:cNvPr>
          <p:cNvSpPr>
            <a:spLocks noGrp="1"/>
          </p:cNvSpPr>
          <p:nvPr>
            <p:ph type="pic" sz="quarter" idx="13"/>
          </p:nvPr>
        </p:nvSpPr>
        <p:spPr>
          <a:xfrm>
            <a:off x="4902600" y="868645"/>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517898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Rectangle 19">
            <a:extLst>
              <a:ext uri="{FF2B5EF4-FFF2-40B4-BE49-F238E27FC236}">
                <a16:creationId xmlns:a16="http://schemas.microsoft.com/office/drawing/2014/main" id="{2F7D7942-83AE-46FF-83B1-84835F486286}"/>
              </a:ext>
            </a:extLst>
          </p:cNvPr>
          <p:cNvSpPr/>
          <p:nvPr userDrawn="1"/>
        </p:nvSpPr>
        <p:spPr>
          <a:xfrm>
            <a:off x="0" y="0"/>
            <a:ext cx="12192000" cy="317296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172968"/>
            <a:ext cx="12192000" cy="368503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7599790"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11/23/2018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836613"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836613"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4637302"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4637302"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8128799" cy="1234205"/>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23" name="Text Placeholder 2">
            <a:extLst>
              <a:ext uri="{FF2B5EF4-FFF2-40B4-BE49-F238E27FC236}">
                <a16:creationId xmlns:a16="http://schemas.microsoft.com/office/drawing/2014/main" id="{04C738A8-00FA-480E-9730-8625B9F8CF66}"/>
              </a:ext>
            </a:extLst>
          </p:cNvPr>
          <p:cNvSpPr>
            <a:spLocks noGrp="1"/>
          </p:cNvSpPr>
          <p:nvPr>
            <p:ph type="body" idx="48" hasCustomPrompt="1"/>
          </p:nvPr>
        </p:nvSpPr>
        <p:spPr>
          <a:xfrm>
            <a:off x="8437990"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4" name="Text Placeholder 11">
            <a:extLst>
              <a:ext uri="{FF2B5EF4-FFF2-40B4-BE49-F238E27FC236}">
                <a16:creationId xmlns:a16="http://schemas.microsoft.com/office/drawing/2014/main" id="{A7347BFF-8FB8-4EF0-81EE-3A9E7C6F236F}"/>
              </a:ext>
            </a:extLst>
          </p:cNvPr>
          <p:cNvSpPr>
            <a:spLocks noGrp="1"/>
          </p:cNvSpPr>
          <p:nvPr>
            <p:ph type="body" sz="quarter" idx="49"/>
          </p:nvPr>
        </p:nvSpPr>
        <p:spPr>
          <a:xfrm>
            <a:off x="8437990"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21" name="Picture Placeholder 11">
            <a:extLst>
              <a:ext uri="{FF2B5EF4-FFF2-40B4-BE49-F238E27FC236}">
                <a16:creationId xmlns:a16="http://schemas.microsoft.com/office/drawing/2014/main" id="{7555D5F3-897A-4180-AC97-B866E5BBB2EF}"/>
              </a:ext>
            </a:extLst>
          </p:cNvPr>
          <p:cNvSpPr>
            <a:spLocks noGrp="1"/>
          </p:cNvSpPr>
          <p:nvPr>
            <p:ph type="pic" sz="quarter" idx="50"/>
          </p:nvPr>
        </p:nvSpPr>
        <p:spPr>
          <a:xfrm>
            <a:off x="9441997"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4124199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0C71E-9398-4660-B728-2C20DF0CBE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02560D45-FD1B-48F7-BF6C-5EA65F9F42C7}"/>
              </a:ext>
            </a:extLst>
          </p:cNvPr>
          <p:cNvSpPr>
            <a:spLocks noGrp="1"/>
          </p:cNvSpPr>
          <p:nvPr>
            <p:ph type="body" idx="1"/>
          </p:nvPr>
        </p:nvSpPr>
        <p:spPr>
          <a:xfrm>
            <a:off x="838200" y="1825625"/>
            <a:ext cx="10515600" cy="397556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a16="http://schemas.microsoft.com/office/drawing/2014/main" id="{A8D7305D-6746-4346-B610-8CE28B825AF9}"/>
              </a:ext>
            </a:extLst>
          </p:cNvPr>
          <p:cNvSpPr>
            <a:spLocks noGrp="1"/>
          </p:cNvSpPr>
          <p:nvPr>
            <p:ph type="dt" sz="half" idx="2"/>
          </p:nvPr>
        </p:nvSpPr>
        <p:spPr>
          <a:xfrm>
            <a:off x="8609013" y="5998474"/>
            <a:ext cx="2743200" cy="143149"/>
          </a:xfrm>
          <a:prstGeom prst="rect">
            <a:avLst/>
          </a:prstGeom>
        </p:spPr>
        <p:txBody>
          <a:bodyPr vert="horz" lIns="0" tIns="0" rIns="0" bIns="0" rtlCol="0" anchor="t" anchorCtr="0"/>
          <a:lstStyle>
            <a:lvl1pPr algn="r">
              <a:defRPr sz="1000">
                <a:solidFill>
                  <a:schemeClr val="bg1">
                    <a:lumMod val="85000"/>
                    <a:alpha val="60000"/>
                  </a:schemeClr>
                </a:solidFill>
              </a:defRPr>
            </a:lvl1pPr>
          </a:lstStyle>
          <a:p>
            <a:fld id="{DE8A4E7E-06A4-424E-83B2-0F5C45AFEB4E}" type="datetime1">
              <a:rPr lang="en-US" smtClean="0"/>
              <a:pPr/>
              <a:t>11/23/2018</a:t>
            </a:fld>
            <a:endParaRPr lang="ru-RU" dirty="0"/>
          </a:p>
        </p:txBody>
      </p:sp>
      <p:sp>
        <p:nvSpPr>
          <p:cNvPr id="5" name="Footer Placeholder 4">
            <a:extLst>
              <a:ext uri="{FF2B5EF4-FFF2-40B4-BE49-F238E27FC236}">
                <a16:creationId xmlns:a16="http://schemas.microsoft.com/office/drawing/2014/main" id="{DA1B3F55-6374-4C74-96AC-1EC34CFAA8B7}"/>
              </a:ext>
            </a:extLst>
          </p:cNvPr>
          <p:cNvSpPr>
            <a:spLocks noGrp="1"/>
          </p:cNvSpPr>
          <p:nvPr>
            <p:ph type="ftr" sz="quarter" idx="3"/>
          </p:nvPr>
        </p:nvSpPr>
        <p:spPr>
          <a:xfrm>
            <a:off x="7237413" y="6168551"/>
            <a:ext cx="4114800" cy="190327"/>
          </a:xfrm>
          <a:prstGeom prst="rect">
            <a:avLst/>
          </a:prstGeom>
        </p:spPr>
        <p:txBody>
          <a:bodyPr vert="horz" lIns="0" tIns="0" rIns="0" bIns="0" rtlCol="0" anchor="t" anchorCtr="0"/>
          <a:lstStyle>
            <a:lvl1pPr algn="r">
              <a:defRPr sz="1000">
                <a:solidFill>
                  <a:schemeClr val="bg1">
                    <a:lumMod val="85000"/>
                    <a:alpha val="60000"/>
                  </a:schemeClr>
                </a:solidFill>
              </a:defRPr>
            </a:lvl1pPr>
          </a:lstStyle>
          <a:p>
            <a:r>
              <a:rPr lang="en-US" dirty="0"/>
              <a:t>ADD A FOOTER</a:t>
            </a:r>
            <a:endParaRPr lang="ru-RU" dirty="0"/>
          </a:p>
        </p:txBody>
      </p:sp>
      <p:sp>
        <p:nvSpPr>
          <p:cNvPr id="6" name="Slide Number Placeholder 5">
            <a:extLst>
              <a:ext uri="{FF2B5EF4-FFF2-40B4-BE49-F238E27FC236}">
                <a16:creationId xmlns:a16="http://schemas.microsoft.com/office/drawing/2014/main" id="{869E6012-FDCC-451A-96F6-5645ABEB8D87}"/>
              </a:ext>
            </a:extLst>
          </p:cNvPr>
          <p:cNvSpPr>
            <a:spLocks noGrp="1"/>
          </p:cNvSpPr>
          <p:nvPr>
            <p:ph type="sldNum" sz="quarter" idx="4"/>
          </p:nvPr>
        </p:nvSpPr>
        <p:spPr>
          <a:xfrm>
            <a:off x="838200" y="6155851"/>
            <a:ext cx="457200" cy="184317"/>
          </a:xfrm>
          <a:prstGeom prst="rect">
            <a:avLst/>
          </a:prstGeom>
        </p:spPr>
        <p:txBody>
          <a:bodyPr vert="horz" lIns="0" tIns="0" rIns="0" bIns="0" rtlCol="0" anchor="b" anchorCtr="0"/>
          <a:lstStyle>
            <a:lvl1pPr algn="l">
              <a:defRPr sz="1000">
                <a:solidFill>
                  <a:schemeClr val="bg1">
                    <a:lumMod val="85000"/>
                    <a:alpha val="60000"/>
                  </a:schemeClr>
                </a:solidFill>
              </a:defRPr>
            </a:lvl1pPr>
          </a:lstStyle>
          <a:p>
            <a:fld id="{4950F5D8-22E1-4015-8661-E5B1FD28C2DE}" type="slidenum">
              <a:rPr lang="ru-RU" smtClean="0"/>
              <a:pPr/>
              <a:t>‹#›</a:t>
            </a:fld>
            <a:endParaRPr lang="ru-RU" dirty="0"/>
          </a:p>
        </p:txBody>
      </p:sp>
    </p:spTree>
    <p:extLst>
      <p:ext uri="{BB962C8B-B14F-4D97-AF65-F5344CB8AC3E}">
        <p14:creationId xmlns:p14="http://schemas.microsoft.com/office/powerpoint/2010/main" val="1640454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0" r:id="rId5"/>
    <p:sldLayoutId id="2147483654" r:id="rId6"/>
    <p:sldLayoutId id="2147483661" r:id="rId7"/>
    <p:sldLayoutId id="2147483662" r:id="rId8"/>
    <p:sldLayoutId id="2147483663" r:id="rId9"/>
    <p:sldLayoutId id="2147483664" r:id="rId10"/>
    <p:sldLayoutId id="2147483665" r:id="rId11"/>
    <p:sldLayoutId id="2147483667" r:id="rId12"/>
    <p:sldLayoutId id="2147483666" r:id="rId13"/>
    <p:sldLayoutId id="2147483668" r:id="rId14"/>
    <p:sldLayoutId id="2147483669" r:id="rId15"/>
    <p:sldLayoutId id="2147483670" r:id="rId16"/>
    <p:sldLayoutId id="2147483671" r:id="rId17"/>
    <p:sldLayoutId id="2147483672" r:id="rId18"/>
    <p:sldLayoutId id="2147483673" r:id="rId19"/>
    <p:sldLayoutId id="2147483674" r:id="rId20"/>
    <p:sldLayoutId id="2147483677" r:id="rId21"/>
    <p:sldLayoutId id="2147483676" r:id="rId22"/>
    <p:sldLayoutId id="2147483678" r:id="rId23"/>
    <p:sldLayoutId id="2147483679" r:id="rId24"/>
    <p:sldLayoutId id="2147483680" r:id="rId25"/>
    <p:sldLayoutId id="2147483681" r:id="rId26"/>
    <p:sldLayoutId id="2147483684" r:id="rId27"/>
    <p:sldLayoutId id="2147483685" r:id="rId28"/>
    <p:sldLayoutId id="2147483686" r:id="rId29"/>
    <p:sldLayoutId id="2147483687" r:id="rId30"/>
    <p:sldLayoutId id="2147483688" r:id="rId31"/>
    <p:sldLayoutId id="2147483691" r:id="rId32"/>
    <p:sldLayoutId id="2147483692" r:id="rId33"/>
    <p:sldLayoutId id="2147483689" r:id="rId34"/>
    <p:sldLayoutId id="2147483690" r:id="rId35"/>
    <p:sldLayoutId id="2147483655" r:id="rId36"/>
    <p:sldLayoutId id="2147483683" r:id="rId37"/>
  </p:sldLayoutIdLst>
  <p:hf hdr="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27" userDrawn="1">
          <p15:clr>
            <a:srgbClr val="F26B43"/>
          </p15:clr>
        </p15:guide>
        <p15:guide id="2" pos="7151" userDrawn="1">
          <p15:clr>
            <a:srgbClr val="F26B43"/>
          </p15:clr>
        </p15:guide>
        <p15:guide id="3" pos="529" userDrawn="1">
          <p15:clr>
            <a:srgbClr val="F26B43"/>
          </p15:clr>
        </p15:guide>
        <p15:guide id="4" orient="horz" pos="3793" userDrawn="1">
          <p15:clr>
            <a:srgbClr val="F26B43"/>
          </p15:clr>
        </p15:guide>
        <p15:guide id="5" pos="3840"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6ADA7-71A1-44A8-81BF-1B6CACFB7577}"/>
              </a:ext>
            </a:extLst>
          </p:cNvPr>
          <p:cNvSpPr>
            <a:spLocks noGrp="1"/>
          </p:cNvSpPr>
          <p:nvPr>
            <p:ph type="ctrTitle"/>
          </p:nvPr>
        </p:nvSpPr>
        <p:spPr>
          <a:xfrm>
            <a:off x="3585972" y="2551430"/>
            <a:ext cx="5020056" cy="1633085"/>
          </a:xfrm>
        </p:spPr>
        <p:txBody>
          <a:bodyPr>
            <a:normAutofit fontScale="90000"/>
          </a:bodyPr>
          <a:lstStyle/>
          <a:p>
            <a:r>
              <a:rPr lang="en-US" sz="3600" dirty="0">
                <a:solidFill>
                  <a:schemeClr val="tx2">
                    <a:lumMod val="75000"/>
                  </a:schemeClr>
                </a:solidFill>
                <a:latin typeface="+mn-lt"/>
              </a:rPr>
              <a:t>BI100 – Module 4.3 </a:t>
            </a:r>
            <a:br>
              <a:rPr lang="en-US" sz="3600" dirty="0">
                <a:latin typeface="+mn-lt"/>
              </a:rPr>
            </a:br>
            <a:br>
              <a:rPr lang="en-US" sz="3600" dirty="0">
                <a:latin typeface="+mn-lt"/>
              </a:rPr>
            </a:br>
            <a:r>
              <a:rPr lang="en-US" sz="3600" dirty="0">
                <a:latin typeface="+mn-lt"/>
              </a:rPr>
              <a:t>Christian Faith of </a:t>
            </a:r>
            <a:br>
              <a:rPr lang="en-US" sz="3600" dirty="0">
                <a:latin typeface="+mn-lt"/>
              </a:rPr>
            </a:br>
            <a:r>
              <a:rPr lang="en-US" sz="3600" dirty="0">
                <a:latin typeface="+mn-lt"/>
              </a:rPr>
              <a:t>the Gentiles</a:t>
            </a:r>
            <a:endParaRPr lang="ru-RU" sz="3600" dirty="0">
              <a:latin typeface="+mn-lt"/>
            </a:endParaRPr>
          </a:p>
        </p:txBody>
      </p:sp>
      <p:sp>
        <p:nvSpPr>
          <p:cNvPr id="3" name="Subtitle 2">
            <a:extLst>
              <a:ext uri="{FF2B5EF4-FFF2-40B4-BE49-F238E27FC236}">
                <a16:creationId xmlns:a16="http://schemas.microsoft.com/office/drawing/2014/main" id="{977C4633-7458-4F99-83F4-CB5107BC263B}"/>
              </a:ext>
            </a:extLst>
          </p:cNvPr>
          <p:cNvSpPr>
            <a:spLocks noGrp="1"/>
          </p:cNvSpPr>
          <p:nvPr>
            <p:ph type="subTitle" idx="1"/>
          </p:nvPr>
        </p:nvSpPr>
        <p:spPr/>
        <p:txBody>
          <a:bodyPr>
            <a:normAutofit/>
          </a:bodyPr>
          <a:lstStyle/>
          <a:p>
            <a:r>
              <a:rPr lang="en-US" sz="1800" dirty="0"/>
              <a:t>By Kathy L McFarland</a:t>
            </a:r>
          </a:p>
          <a:p>
            <a:r>
              <a:rPr lang="en-US" sz="1800" dirty="0"/>
              <a:t>Course Creator</a:t>
            </a:r>
            <a:endParaRPr lang="ru-RU" sz="1800" dirty="0"/>
          </a:p>
        </p:txBody>
      </p:sp>
      <p:sp>
        <p:nvSpPr>
          <p:cNvPr id="6" name="Rectangle 5">
            <a:extLst>
              <a:ext uri="{FF2B5EF4-FFF2-40B4-BE49-F238E27FC236}">
                <a16:creationId xmlns:a16="http://schemas.microsoft.com/office/drawing/2014/main" id="{DDE43614-685B-4574-980D-1F53FD1C9F60}"/>
              </a:ext>
            </a:extLst>
          </p:cNvPr>
          <p:cNvSpPr/>
          <p:nvPr/>
        </p:nvSpPr>
        <p:spPr>
          <a:xfrm>
            <a:off x="3581400" y="1633728"/>
            <a:ext cx="5020056" cy="499872"/>
          </a:xfrm>
          <a:prstGeom prst="rect">
            <a:avLst/>
          </a:pr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lumMod val="75000"/>
                  </a:schemeClr>
                </a:solidFill>
              </a:rPr>
              <a:t>Becker Professional Theology Academy</a:t>
            </a:r>
          </a:p>
        </p:txBody>
      </p:sp>
    </p:spTree>
    <p:extLst>
      <p:ext uri="{BB962C8B-B14F-4D97-AF65-F5344CB8AC3E}">
        <p14:creationId xmlns:p14="http://schemas.microsoft.com/office/powerpoint/2010/main" val="377978765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FF17AA-6DC4-4255-9E9C-DABE90C3EF8B}"/>
              </a:ext>
            </a:extLst>
          </p:cNvPr>
          <p:cNvSpPr/>
          <p:nvPr/>
        </p:nvSpPr>
        <p:spPr>
          <a:xfrm>
            <a:off x="909636" y="5387539"/>
            <a:ext cx="10372725" cy="1275791"/>
          </a:xfrm>
          <a:prstGeom prst="rect">
            <a:avLst/>
          </a:prstGeom>
          <a:solidFill>
            <a:schemeClr val="tx2">
              <a:lumMod val="60000"/>
              <a:lumOff val="4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A015E9B-BEB7-4E4A-A61B-0C5833AF8E15}"/>
              </a:ext>
            </a:extLst>
          </p:cNvPr>
          <p:cNvSpPr/>
          <p:nvPr/>
        </p:nvSpPr>
        <p:spPr>
          <a:xfrm>
            <a:off x="1021555" y="5563769"/>
            <a:ext cx="10148888" cy="923330"/>
          </a:xfrm>
          <a:prstGeom prst="rect">
            <a:avLst/>
          </a:prstGeom>
        </p:spPr>
        <p:txBody>
          <a:bodyPr wrap="square">
            <a:spAutoFit/>
          </a:bodyPr>
          <a:lstStyle/>
          <a:p>
            <a:pPr algn="just"/>
            <a:r>
              <a:rPr lang="en-US" dirty="0">
                <a:solidFill>
                  <a:schemeClr val="bg1"/>
                </a:solidFill>
              </a:rPr>
              <a:t>Therefore being justified by faith, we have peace with God through our Lord Jesus Christ: By whom also we have access by faith into this grace wherein we stand, and rejoice in hope of the glory of God. (Romans 5:1-2)</a:t>
            </a:r>
          </a:p>
        </p:txBody>
      </p:sp>
      <p:sp>
        <p:nvSpPr>
          <p:cNvPr id="4" name="Rectangle 3">
            <a:extLst>
              <a:ext uri="{FF2B5EF4-FFF2-40B4-BE49-F238E27FC236}">
                <a16:creationId xmlns:a16="http://schemas.microsoft.com/office/drawing/2014/main" id="{63282F79-4E73-4697-8831-9544E9E767A5}"/>
              </a:ext>
            </a:extLst>
          </p:cNvPr>
          <p:cNvSpPr/>
          <p:nvPr/>
        </p:nvSpPr>
        <p:spPr>
          <a:xfrm>
            <a:off x="909636" y="2657474"/>
            <a:ext cx="10372725" cy="2553833"/>
          </a:xfrm>
          <a:prstGeom prst="rect">
            <a:avLst/>
          </a:prstGeom>
          <a:solidFill>
            <a:schemeClr val="accent1">
              <a:lumMod val="50000"/>
              <a:lumOff val="5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E85128E-5AB3-4BD6-8640-3692B8771AD6}"/>
              </a:ext>
            </a:extLst>
          </p:cNvPr>
          <p:cNvSpPr/>
          <p:nvPr/>
        </p:nvSpPr>
        <p:spPr>
          <a:xfrm>
            <a:off x="1021556" y="2780228"/>
            <a:ext cx="10148887" cy="2308324"/>
          </a:xfrm>
          <a:prstGeom prst="rect">
            <a:avLst/>
          </a:prstGeom>
        </p:spPr>
        <p:txBody>
          <a:bodyPr wrap="square">
            <a:spAutoFit/>
          </a:bodyPr>
          <a:lstStyle/>
          <a:p>
            <a:pPr algn="just"/>
            <a:r>
              <a:rPr lang="en-US" dirty="0">
                <a:solidFill>
                  <a:schemeClr val="bg1"/>
                </a:solidFill>
              </a:rPr>
              <a:t>And when we were all fallen to the earth, I heard a voice speaking unto me, and saying in the Hebrew tongue, Saul, Saul, why persecutest thou me? it is hard for thee to kick against the pricks. And I said, Who art thou, Lord? And he said, I am Jesus whom thou persecutest. But rise, and stand upon thy feet: for I have appeared unto thee for this purpose, to make thee a minister and a witness both of these things which thou hast seen, and of those things in the which I will appear unto thee; Delivering thee from the people, and from the Gentiles, unto whom now I send thee, To open their eyes, and to turn them from darkness to light, and from the power of Satan unto God, that they may receive forgiveness of sins, and inheritance among them which are sanctified by faith that is in me. (Acts 26:14–18)</a:t>
            </a:r>
          </a:p>
        </p:txBody>
      </p:sp>
      <p:sp>
        <p:nvSpPr>
          <p:cNvPr id="7" name="Rectangle 6">
            <a:extLst>
              <a:ext uri="{FF2B5EF4-FFF2-40B4-BE49-F238E27FC236}">
                <a16:creationId xmlns:a16="http://schemas.microsoft.com/office/drawing/2014/main" id="{FB047658-8EE1-4A05-B5B0-2F35544A4715}"/>
              </a:ext>
            </a:extLst>
          </p:cNvPr>
          <p:cNvSpPr/>
          <p:nvPr/>
        </p:nvSpPr>
        <p:spPr>
          <a:xfrm>
            <a:off x="621499" y="898244"/>
            <a:ext cx="10948989" cy="728663"/>
          </a:xfrm>
          <a:prstGeom prst="rect">
            <a:avLst/>
          </a:prstGeom>
          <a:solidFill>
            <a:schemeClr val="tx2">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Faith opens the eyes of a believer</a:t>
            </a:r>
          </a:p>
        </p:txBody>
      </p:sp>
      <p:sp>
        <p:nvSpPr>
          <p:cNvPr id="9" name="Rectangle 8">
            <a:extLst>
              <a:ext uri="{FF2B5EF4-FFF2-40B4-BE49-F238E27FC236}">
                <a16:creationId xmlns:a16="http://schemas.microsoft.com/office/drawing/2014/main" id="{4910981E-9A88-450F-A340-AC13EB10A311}"/>
              </a:ext>
            </a:extLst>
          </p:cNvPr>
          <p:cNvSpPr/>
          <p:nvPr/>
        </p:nvSpPr>
        <p:spPr>
          <a:xfrm>
            <a:off x="621499" y="1623452"/>
            <a:ext cx="10948989" cy="728663"/>
          </a:xfrm>
          <a:prstGeom prst="rect">
            <a:avLst/>
          </a:prstGeom>
          <a:solidFill>
            <a:schemeClr val="tx2">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Jesus makes the eyes of a believer clean</a:t>
            </a:r>
          </a:p>
        </p:txBody>
      </p:sp>
      <p:sp>
        <p:nvSpPr>
          <p:cNvPr id="10" name="Rectangle 9">
            <a:extLst>
              <a:ext uri="{FF2B5EF4-FFF2-40B4-BE49-F238E27FC236}">
                <a16:creationId xmlns:a16="http://schemas.microsoft.com/office/drawing/2014/main" id="{0E03A248-C39F-47F6-8F50-A29E1D7F677B}"/>
              </a:ext>
            </a:extLst>
          </p:cNvPr>
          <p:cNvSpPr/>
          <p:nvPr/>
        </p:nvSpPr>
        <p:spPr>
          <a:xfrm>
            <a:off x="621500" y="2367778"/>
            <a:ext cx="10948989" cy="728663"/>
          </a:xfrm>
          <a:prstGeom prst="rect">
            <a:avLst/>
          </a:prstGeom>
          <a:solidFill>
            <a:schemeClr val="tx2">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Faith allows believers to turn from darkness to light</a:t>
            </a:r>
          </a:p>
        </p:txBody>
      </p:sp>
      <p:sp>
        <p:nvSpPr>
          <p:cNvPr id="11" name="Rectangle 10">
            <a:extLst>
              <a:ext uri="{FF2B5EF4-FFF2-40B4-BE49-F238E27FC236}">
                <a16:creationId xmlns:a16="http://schemas.microsoft.com/office/drawing/2014/main" id="{A664AE58-6360-428C-AA69-6AD3A56B2BED}"/>
              </a:ext>
            </a:extLst>
          </p:cNvPr>
          <p:cNvSpPr/>
          <p:nvPr/>
        </p:nvSpPr>
        <p:spPr>
          <a:xfrm>
            <a:off x="621500" y="3086371"/>
            <a:ext cx="10948989" cy="728663"/>
          </a:xfrm>
          <a:prstGeom prst="rect">
            <a:avLst/>
          </a:prstGeom>
          <a:solidFill>
            <a:schemeClr val="tx2">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Faith allows believers to turn from the power of Satan</a:t>
            </a:r>
          </a:p>
        </p:txBody>
      </p:sp>
      <p:sp>
        <p:nvSpPr>
          <p:cNvPr id="12" name="Rectangle 11">
            <a:extLst>
              <a:ext uri="{FF2B5EF4-FFF2-40B4-BE49-F238E27FC236}">
                <a16:creationId xmlns:a16="http://schemas.microsoft.com/office/drawing/2014/main" id="{8E82FB5D-7477-47B9-96F0-005AEBA163AA}"/>
              </a:ext>
            </a:extLst>
          </p:cNvPr>
          <p:cNvSpPr/>
          <p:nvPr/>
        </p:nvSpPr>
        <p:spPr>
          <a:xfrm>
            <a:off x="621500" y="3807651"/>
            <a:ext cx="10948989" cy="728663"/>
          </a:xfrm>
          <a:prstGeom prst="rect">
            <a:avLst/>
          </a:prstGeom>
          <a:solidFill>
            <a:schemeClr val="tx2">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Faith allows believers to receive evidence of belief</a:t>
            </a:r>
          </a:p>
        </p:txBody>
      </p:sp>
      <p:sp>
        <p:nvSpPr>
          <p:cNvPr id="13" name="Rectangle 12">
            <a:extLst>
              <a:ext uri="{FF2B5EF4-FFF2-40B4-BE49-F238E27FC236}">
                <a16:creationId xmlns:a16="http://schemas.microsoft.com/office/drawing/2014/main" id="{2979DF44-E361-4492-AC5F-0D80293E167B}"/>
              </a:ext>
            </a:extLst>
          </p:cNvPr>
          <p:cNvSpPr/>
          <p:nvPr/>
        </p:nvSpPr>
        <p:spPr>
          <a:xfrm>
            <a:off x="621500" y="4554325"/>
            <a:ext cx="10948989" cy="728663"/>
          </a:xfrm>
          <a:prstGeom prst="rect">
            <a:avLst/>
          </a:prstGeom>
          <a:solidFill>
            <a:schemeClr val="tx2">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Faith allows believers the power to resurrect the dead</a:t>
            </a:r>
          </a:p>
        </p:txBody>
      </p:sp>
      <p:sp>
        <p:nvSpPr>
          <p:cNvPr id="14" name="Rectangle 13">
            <a:extLst>
              <a:ext uri="{FF2B5EF4-FFF2-40B4-BE49-F238E27FC236}">
                <a16:creationId xmlns:a16="http://schemas.microsoft.com/office/drawing/2014/main" id="{C338DEE2-63A9-499E-89F1-722CC3290037}"/>
              </a:ext>
            </a:extLst>
          </p:cNvPr>
          <p:cNvSpPr/>
          <p:nvPr/>
        </p:nvSpPr>
        <p:spPr>
          <a:xfrm>
            <a:off x="621500" y="5282988"/>
            <a:ext cx="10948989" cy="728663"/>
          </a:xfrm>
          <a:prstGeom prst="rect">
            <a:avLst/>
          </a:prstGeom>
          <a:solidFill>
            <a:schemeClr val="tx2">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Faith allows believers the power to go into the darkness and rescue lost souls</a:t>
            </a:r>
          </a:p>
        </p:txBody>
      </p:sp>
      <p:sp>
        <p:nvSpPr>
          <p:cNvPr id="15" name="Rectangle 14">
            <a:extLst>
              <a:ext uri="{FF2B5EF4-FFF2-40B4-BE49-F238E27FC236}">
                <a16:creationId xmlns:a16="http://schemas.microsoft.com/office/drawing/2014/main" id="{546224C4-C1FF-4300-8685-18FA9691348C}"/>
              </a:ext>
            </a:extLst>
          </p:cNvPr>
          <p:cNvSpPr/>
          <p:nvPr/>
        </p:nvSpPr>
        <p:spPr>
          <a:xfrm>
            <a:off x="621502" y="5994198"/>
            <a:ext cx="10948989" cy="728663"/>
          </a:xfrm>
          <a:prstGeom prst="rect">
            <a:avLst/>
          </a:prstGeom>
          <a:solidFill>
            <a:schemeClr val="tx2">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Faith allows believers to force people to go to the light</a:t>
            </a:r>
          </a:p>
        </p:txBody>
      </p:sp>
      <p:sp>
        <p:nvSpPr>
          <p:cNvPr id="16" name="Rectangle 15">
            <a:extLst>
              <a:ext uri="{FF2B5EF4-FFF2-40B4-BE49-F238E27FC236}">
                <a16:creationId xmlns:a16="http://schemas.microsoft.com/office/drawing/2014/main" id="{7EDCFB7D-E74B-44DC-A383-05322E5465C3}"/>
              </a:ext>
            </a:extLst>
          </p:cNvPr>
          <p:cNvSpPr/>
          <p:nvPr/>
        </p:nvSpPr>
        <p:spPr>
          <a:xfrm>
            <a:off x="621499" y="867306"/>
            <a:ext cx="10948989" cy="728663"/>
          </a:xfrm>
          <a:prstGeom prst="rect">
            <a:avLst/>
          </a:prstGeom>
          <a:solidFill>
            <a:schemeClr val="tx2">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Faith allows believers to be made innocent</a:t>
            </a:r>
          </a:p>
        </p:txBody>
      </p:sp>
      <p:sp>
        <p:nvSpPr>
          <p:cNvPr id="17" name="Rectangle 16">
            <a:extLst>
              <a:ext uri="{FF2B5EF4-FFF2-40B4-BE49-F238E27FC236}">
                <a16:creationId xmlns:a16="http://schemas.microsoft.com/office/drawing/2014/main" id="{E70342BB-A008-4824-AD34-C1892B3EA5EB}"/>
              </a:ext>
            </a:extLst>
          </p:cNvPr>
          <p:cNvSpPr/>
          <p:nvPr/>
        </p:nvSpPr>
        <p:spPr>
          <a:xfrm>
            <a:off x="621499" y="1608177"/>
            <a:ext cx="10948989" cy="728663"/>
          </a:xfrm>
          <a:prstGeom prst="rect">
            <a:avLst/>
          </a:prstGeom>
          <a:solidFill>
            <a:schemeClr val="tx2">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Faith gives believers peace with the LORD God</a:t>
            </a:r>
          </a:p>
        </p:txBody>
      </p:sp>
      <p:sp>
        <p:nvSpPr>
          <p:cNvPr id="18" name="Rectangle 17">
            <a:extLst>
              <a:ext uri="{FF2B5EF4-FFF2-40B4-BE49-F238E27FC236}">
                <a16:creationId xmlns:a16="http://schemas.microsoft.com/office/drawing/2014/main" id="{75B24A91-5638-442D-B83D-4FE8E53AEB92}"/>
              </a:ext>
            </a:extLst>
          </p:cNvPr>
          <p:cNvSpPr/>
          <p:nvPr/>
        </p:nvSpPr>
        <p:spPr>
          <a:xfrm>
            <a:off x="621498" y="2353090"/>
            <a:ext cx="10948989" cy="728663"/>
          </a:xfrm>
          <a:prstGeom prst="rect">
            <a:avLst/>
          </a:prstGeom>
          <a:solidFill>
            <a:schemeClr val="tx2">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Faith allows access to the LORD God</a:t>
            </a:r>
          </a:p>
        </p:txBody>
      </p:sp>
      <p:sp>
        <p:nvSpPr>
          <p:cNvPr id="19" name="Rectangle 18">
            <a:extLst>
              <a:ext uri="{FF2B5EF4-FFF2-40B4-BE49-F238E27FC236}">
                <a16:creationId xmlns:a16="http://schemas.microsoft.com/office/drawing/2014/main" id="{8E3D71F8-54E6-4F94-866F-A83E8B35B1CC}"/>
              </a:ext>
            </a:extLst>
          </p:cNvPr>
          <p:cNvSpPr/>
          <p:nvPr/>
        </p:nvSpPr>
        <p:spPr>
          <a:xfrm>
            <a:off x="621498" y="3065503"/>
            <a:ext cx="10948989" cy="728663"/>
          </a:xfrm>
          <a:prstGeom prst="rect">
            <a:avLst/>
          </a:prstGeom>
          <a:solidFill>
            <a:schemeClr val="tx2">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Faith allows forgiveness of sins</a:t>
            </a:r>
          </a:p>
        </p:txBody>
      </p:sp>
      <p:sp>
        <p:nvSpPr>
          <p:cNvPr id="20" name="Rectangle 19">
            <a:extLst>
              <a:ext uri="{FF2B5EF4-FFF2-40B4-BE49-F238E27FC236}">
                <a16:creationId xmlns:a16="http://schemas.microsoft.com/office/drawing/2014/main" id="{C8288109-24BB-4E19-AA19-81D3FBD3A9D3}"/>
              </a:ext>
            </a:extLst>
          </p:cNvPr>
          <p:cNvSpPr/>
          <p:nvPr/>
        </p:nvSpPr>
        <p:spPr>
          <a:xfrm>
            <a:off x="621497" y="3781958"/>
            <a:ext cx="10948989" cy="728663"/>
          </a:xfrm>
          <a:prstGeom prst="rect">
            <a:avLst/>
          </a:prstGeom>
          <a:solidFill>
            <a:schemeClr val="tx2">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Faith comes from the LORD God</a:t>
            </a:r>
          </a:p>
        </p:txBody>
      </p:sp>
      <p:sp>
        <p:nvSpPr>
          <p:cNvPr id="21" name="Rectangle 20">
            <a:extLst>
              <a:ext uri="{FF2B5EF4-FFF2-40B4-BE49-F238E27FC236}">
                <a16:creationId xmlns:a16="http://schemas.microsoft.com/office/drawing/2014/main" id="{057E10AE-F714-4D38-8D36-C6C888619141}"/>
              </a:ext>
            </a:extLst>
          </p:cNvPr>
          <p:cNvSpPr/>
          <p:nvPr/>
        </p:nvSpPr>
        <p:spPr>
          <a:xfrm>
            <a:off x="621496" y="4508278"/>
            <a:ext cx="10948989" cy="728663"/>
          </a:xfrm>
          <a:prstGeom prst="rect">
            <a:avLst/>
          </a:prstGeom>
          <a:solidFill>
            <a:schemeClr val="tx2">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Faith comes from Jesus Christ</a:t>
            </a:r>
          </a:p>
        </p:txBody>
      </p:sp>
    </p:spTree>
    <p:extLst>
      <p:ext uri="{BB962C8B-B14F-4D97-AF65-F5344CB8AC3E}">
        <p14:creationId xmlns:p14="http://schemas.microsoft.com/office/powerpoint/2010/main" val="387022288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style.rotation</p:attrName>
                                        </p:attrNameLst>
                                      </p:cBhvr>
                                      <p:tavLst>
                                        <p:tav tm="0">
                                          <p:val>
                                            <p:fltVal val="720"/>
                                          </p:val>
                                        </p:tav>
                                        <p:tav tm="100000">
                                          <p:val>
                                            <p:fltVal val="0"/>
                                          </p:val>
                                        </p:tav>
                                      </p:tavLst>
                                    </p:anim>
                                    <p:anim calcmode="lin" valueType="num">
                                      <p:cBhvr>
                                        <p:cTn id="9" dur="2000" fill="hold"/>
                                        <p:tgtEl>
                                          <p:spTgt spid="7"/>
                                        </p:tgtEl>
                                        <p:attrNameLst>
                                          <p:attrName>ppt_h</p:attrName>
                                        </p:attrNameLst>
                                      </p:cBhvr>
                                      <p:tavLst>
                                        <p:tav tm="0">
                                          <p:val>
                                            <p:fltVal val="0"/>
                                          </p:val>
                                        </p:tav>
                                        <p:tav tm="100000">
                                          <p:val>
                                            <p:strVal val="#ppt_h"/>
                                          </p:val>
                                        </p:tav>
                                      </p:tavLst>
                                    </p:anim>
                                    <p:anim calcmode="lin" valueType="num">
                                      <p:cBhvr>
                                        <p:cTn id="10" dur="2000" fill="hold"/>
                                        <p:tgtEl>
                                          <p:spTgt spid="7"/>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10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anim calcmode="lin" valueType="num">
                                      <p:cBhvr>
                                        <p:cTn id="14" dur="2000" fill="hold"/>
                                        <p:tgtEl>
                                          <p:spTgt spid="9"/>
                                        </p:tgtEl>
                                        <p:attrNameLst>
                                          <p:attrName>style.rotation</p:attrName>
                                        </p:attrNameLst>
                                      </p:cBhvr>
                                      <p:tavLst>
                                        <p:tav tm="0">
                                          <p:val>
                                            <p:fltVal val="720"/>
                                          </p:val>
                                        </p:tav>
                                        <p:tav tm="100000">
                                          <p:val>
                                            <p:fltVal val="0"/>
                                          </p:val>
                                        </p:tav>
                                      </p:tavLst>
                                    </p:anim>
                                    <p:anim calcmode="lin" valueType="num">
                                      <p:cBhvr>
                                        <p:cTn id="15" dur="2000" fill="hold"/>
                                        <p:tgtEl>
                                          <p:spTgt spid="9"/>
                                        </p:tgtEl>
                                        <p:attrNameLst>
                                          <p:attrName>ppt_h</p:attrName>
                                        </p:attrNameLst>
                                      </p:cBhvr>
                                      <p:tavLst>
                                        <p:tav tm="0">
                                          <p:val>
                                            <p:fltVal val="0"/>
                                          </p:val>
                                        </p:tav>
                                        <p:tav tm="100000">
                                          <p:val>
                                            <p:strVal val="#ppt_h"/>
                                          </p:val>
                                        </p:tav>
                                      </p:tavLst>
                                    </p:anim>
                                    <p:anim calcmode="lin" valueType="num">
                                      <p:cBhvr>
                                        <p:cTn id="16" dur="2000" fill="hold"/>
                                        <p:tgtEl>
                                          <p:spTgt spid="9"/>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20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anim calcmode="lin" valueType="num">
                                      <p:cBhvr>
                                        <p:cTn id="20" dur="2000" fill="hold"/>
                                        <p:tgtEl>
                                          <p:spTgt spid="10"/>
                                        </p:tgtEl>
                                        <p:attrNameLst>
                                          <p:attrName>style.rotation</p:attrName>
                                        </p:attrNameLst>
                                      </p:cBhvr>
                                      <p:tavLst>
                                        <p:tav tm="0">
                                          <p:val>
                                            <p:fltVal val="720"/>
                                          </p:val>
                                        </p:tav>
                                        <p:tav tm="100000">
                                          <p:val>
                                            <p:fltVal val="0"/>
                                          </p:val>
                                        </p:tav>
                                      </p:tavLst>
                                    </p:anim>
                                    <p:anim calcmode="lin" valueType="num">
                                      <p:cBhvr>
                                        <p:cTn id="21" dur="2000" fill="hold"/>
                                        <p:tgtEl>
                                          <p:spTgt spid="10"/>
                                        </p:tgtEl>
                                        <p:attrNameLst>
                                          <p:attrName>ppt_h</p:attrName>
                                        </p:attrNameLst>
                                      </p:cBhvr>
                                      <p:tavLst>
                                        <p:tav tm="0">
                                          <p:val>
                                            <p:fltVal val="0"/>
                                          </p:val>
                                        </p:tav>
                                        <p:tav tm="100000">
                                          <p:val>
                                            <p:strVal val="#ppt_h"/>
                                          </p:val>
                                        </p:tav>
                                      </p:tavLst>
                                    </p:anim>
                                    <p:anim calcmode="lin" valueType="num">
                                      <p:cBhvr>
                                        <p:cTn id="22" dur="2000" fill="hold"/>
                                        <p:tgtEl>
                                          <p:spTgt spid="10"/>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300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000"/>
                                        <p:tgtEl>
                                          <p:spTgt spid="11"/>
                                        </p:tgtEl>
                                      </p:cBhvr>
                                    </p:animEffect>
                                    <p:anim calcmode="lin" valueType="num">
                                      <p:cBhvr>
                                        <p:cTn id="26" dur="2000" fill="hold"/>
                                        <p:tgtEl>
                                          <p:spTgt spid="11"/>
                                        </p:tgtEl>
                                        <p:attrNameLst>
                                          <p:attrName>style.rotation</p:attrName>
                                        </p:attrNameLst>
                                      </p:cBhvr>
                                      <p:tavLst>
                                        <p:tav tm="0">
                                          <p:val>
                                            <p:fltVal val="720"/>
                                          </p:val>
                                        </p:tav>
                                        <p:tav tm="100000">
                                          <p:val>
                                            <p:fltVal val="0"/>
                                          </p:val>
                                        </p:tav>
                                      </p:tavLst>
                                    </p:anim>
                                    <p:anim calcmode="lin" valueType="num">
                                      <p:cBhvr>
                                        <p:cTn id="27" dur="2000" fill="hold"/>
                                        <p:tgtEl>
                                          <p:spTgt spid="11"/>
                                        </p:tgtEl>
                                        <p:attrNameLst>
                                          <p:attrName>ppt_h</p:attrName>
                                        </p:attrNameLst>
                                      </p:cBhvr>
                                      <p:tavLst>
                                        <p:tav tm="0">
                                          <p:val>
                                            <p:fltVal val="0"/>
                                          </p:val>
                                        </p:tav>
                                        <p:tav tm="100000">
                                          <p:val>
                                            <p:strVal val="#ppt_h"/>
                                          </p:val>
                                        </p:tav>
                                      </p:tavLst>
                                    </p:anim>
                                    <p:anim calcmode="lin" valueType="num">
                                      <p:cBhvr>
                                        <p:cTn id="28" dur="2000" fill="hold"/>
                                        <p:tgtEl>
                                          <p:spTgt spid="11"/>
                                        </p:tgtEl>
                                        <p:attrNameLst>
                                          <p:attrName>ppt_w</p:attrName>
                                        </p:attrNameLst>
                                      </p:cBhvr>
                                      <p:tavLst>
                                        <p:tav tm="0">
                                          <p:val>
                                            <p:fltVal val="0"/>
                                          </p:val>
                                        </p:tav>
                                        <p:tav tm="100000">
                                          <p:val>
                                            <p:strVal val="#ppt_w"/>
                                          </p:val>
                                        </p:tav>
                                      </p:tavLst>
                                    </p:anim>
                                  </p:childTnLst>
                                </p:cTn>
                              </p:par>
                              <p:par>
                                <p:cTn id="29" presetID="35" presetClass="entr" presetSubtype="0" fill="hold" grpId="0" nodeType="withEffect">
                                  <p:stCondLst>
                                    <p:cond delay="40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000"/>
                                        <p:tgtEl>
                                          <p:spTgt spid="12"/>
                                        </p:tgtEl>
                                      </p:cBhvr>
                                    </p:animEffect>
                                    <p:anim calcmode="lin" valueType="num">
                                      <p:cBhvr>
                                        <p:cTn id="32" dur="2000" fill="hold"/>
                                        <p:tgtEl>
                                          <p:spTgt spid="12"/>
                                        </p:tgtEl>
                                        <p:attrNameLst>
                                          <p:attrName>style.rotation</p:attrName>
                                        </p:attrNameLst>
                                      </p:cBhvr>
                                      <p:tavLst>
                                        <p:tav tm="0">
                                          <p:val>
                                            <p:fltVal val="720"/>
                                          </p:val>
                                        </p:tav>
                                        <p:tav tm="100000">
                                          <p:val>
                                            <p:fltVal val="0"/>
                                          </p:val>
                                        </p:tav>
                                      </p:tavLst>
                                    </p:anim>
                                    <p:anim calcmode="lin" valueType="num">
                                      <p:cBhvr>
                                        <p:cTn id="33" dur="2000" fill="hold"/>
                                        <p:tgtEl>
                                          <p:spTgt spid="12"/>
                                        </p:tgtEl>
                                        <p:attrNameLst>
                                          <p:attrName>ppt_h</p:attrName>
                                        </p:attrNameLst>
                                      </p:cBhvr>
                                      <p:tavLst>
                                        <p:tav tm="0">
                                          <p:val>
                                            <p:fltVal val="0"/>
                                          </p:val>
                                        </p:tav>
                                        <p:tav tm="100000">
                                          <p:val>
                                            <p:strVal val="#ppt_h"/>
                                          </p:val>
                                        </p:tav>
                                      </p:tavLst>
                                    </p:anim>
                                    <p:anim calcmode="lin" valueType="num">
                                      <p:cBhvr>
                                        <p:cTn id="34" dur="2000" fill="hold"/>
                                        <p:tgtEl>
                                          <p:spTgt spid="12"/>
                                        </p:tgtEl>
                                        <p:attrNameLst>
                                          <p:attrName>ppt_w</p:attrName>
                                        </p:attrNameLst>
                                      </p:cBhvr>
                                      <p:tavLst>
                                        <p:tav tm="0">
                                          <p:val>
                                            <p:fltVal val="0"/>
                                          </p:val>
                                        </p:tav>
                                        <p:tav tm="100000">
                                          <p:val>
                                            <p:strVal val="#ppt_w"/>
                                          </p:val>
                                        </p:tav>
                                      </p:tavLst>
                                    </p:anim>
                                  </p:childTnLst>
                                </p:cTn>
                              </p:par>
                              <p:par>
                                <p:cTn id="35" presetID="35" presetClass="entr" presetSubtype="0" fill="hold" grpId="0" nodeType="withEffect">
                                  <p:stCondLst>
                                    <p:cond delay="500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2000"/>
                                        <p:tgtEl>
                                          <p:spTgt spid="13"/>
                                        </p:tgtEl>
                                      </p:cBhvr>
                                    </p:animEffect>
                                    <p:anim calcmode="lin" valueType="num">
                                      <p:cBhvr>
                                        <p:cTn id="38" dur="2000" fill="hold"/>
                                        <p:tgtEl>
                                          <p:spTgt spid="13"/>
                                        </p:tgtEl>
                                        <p:attrNameLst>
                                          <p:attrName>style.rotation</p:attrName>
                                        </p:attrNameLst>
                                      </p:cBhvr>
                                      <p:tavLst>
                                        <p:tav tm="0">
                                          <p:val>
                                            <p:fltVal val="720"/>
                                          </p:val>
                                        </p:tav>
                                        <p:tav tm="100000">
                                          <p:val>
                                            <p:fltVal val="0"/>
                                          </p:val>
                                        </p:tav>
                                      </p:tavLst>
                                    </p:anim>
                                    <p:anim calcmode="lin" valueType="num">
                                      <p:cBhvr>
                                        <p:cTn id="39" dur="2000" fill="hold"/>
                                        <p:tgtEl>
                                          <p:spTgt spid="13"/>
                                        </p:tgtEl>
                                        <p:attrNameLst>
                                          <p:attrName>ppt_h</p:attrName>
                                        </p:attrNameLst>
                                      </p:cBhvr>
                                      <p:tavLst>
                                        <p:tav tm="0">
                                          <p:val>
                                            <p:fltVal val="0"/>
                                          </p:val>
                                        </p:tav>
                                        <p:tav tm="100000">
                                          <p:val>
                                            <p:strVal val="#ppt_h"/>
                                          </p:val>
                                        </p:tav>
                                      </p:tavLst>
                                    </p:anim>
                                    <p:anim calcmode="lin" valueType="num">
                                      <p:cBhvr>
                                        <p:cTn id="40" dur="2000" fill="hold"/>
                                        <p:tgtEl>
                                          <p:spTgt spid="13"/>
                                        </p:tgtEl>
                                        <p:attrNameLst>
                                          <p:attrName>ppt_w</p:attrName>
                                        </p:attrNameLst>
                                      </p:cBhvr>
                                      <p:tavLst>
                                        <p:tav tm="0">
                                          <p:val>
                                            <p:fltVal val="0"/>
                                          </p:val>
                                        </p:tav>
                                        <p:tav tm="100000">
                                          <p:val>
                                            <p:strVal val="#ppt_w"/>
                                          </p:val>
                                        </p:tav>
                                      </p:tavLst>
                                    </p:anim>
                                  </p:childTnLst>
                                </p:cTn>
                              </p:par>
                              <p:par>
                                <p:cTn id="41" presetID="35" presetClass="entr" presetSubtype="0" fill="hold" grpId="0" nodeType="withEffect">
                                  <p:stCondLst>
                                    <p:cond delay="600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2000"/>
                                        <p:tgtEl>
                                          <p:spTgt spid="14"/>
                                        </p:tgtEl>
                                      </p:cBhvr>
                                    </p:animEffect>
                                    <p:anim calcmode="lin" valueType="num">
                                      <p:cBhvr>
                                        <p:cTn id="44" dur="2000" fill="hold"/>
                                        <p:tgtEl>
                                          <p:spTgt spid="14"/>
                                        </p:tgtEl>
                                        <p:attrNameLst>
                                          <p:attrName>style.rotation</p:attrName>
                                        </p:attrNameLst>
                                      </p:cBhvr>
                                      <p:tavLst>
                                        <p:tav tm="0">
                                          <p:val>
                                            <p:fltVal val="720"/>
                                          </p:val>
                                        </p:tav>
                                        <p:tav tm="100000">
                                          <p:val>
                                            <p:fltVal val="0"/>
                                          </p:val>
                                        </p:tav>
                                      </p:tavLst>
                                    </p:anim>
                                    <p:anim calcmode="lin" valueType="num">
                                      <p:cBhvr>
                                        <p:cTn id="45" dur="2000" fill="hold"/>
                                        <p:tgtEl>
                                          <p:spTgt spid="14"/>
                                        </p:tgtEl>
                                        <p:attrNameLst>
                                          <p:attrName>ppt_h</p:attrName>
                                        </p:attrNameLst>
                                      </p:cBhvr>
                                      <p:tavLst>
                                        <p:tav tm="0">
                                          <p:val>
                                            <p:fltVal val="0"/>
                                          </p:val>
                                        </p:tav>
                                        <p:tav tm="100000">
                                          <p:val>
                                            <p:strVal val="#ppt_h"/>
                                          </p:val>
                                        </p:tav>
                                      </p:tavLst>
                                    </p:anim>
                                    <p:anim calcmode="lin" valueType="num">
                                      <p:cBhvr>
                                        <p:cTn id="46" dur="2000" fill="hold"/>
                                        <p:tgtEl>
                                          <p:spTgt spid="14"/>
                                        </p:tgtEl>
                                        <p:attrNameLst>
                                          <p:attrName>ppt_w</p:attrName>
                                        </p:attrNameLst>
                                      </p:cBhvr>
                                      <p:tavLst>
                                        <p:tav tm="0">
                                          <p:val>
                                            <p:fltVal val="0"/>
                                          </p:val>
                                        </p:tav>
                                        <p:tav tm="100000">
                                          <p:val>
                                            <p:strVal val="#ppt_w"/>
                                          </p:val>
                                        </p:tav>
                                      </p:tavLst>
                                    </p:anim>
                                  </p:childTnLst>
                                </p:cTn>
                              </p:par>
                              <p:par>
                                <p:cTn id="47" presetID="35" presetClass="entr" presetSubtype="0" fill="hold" grpId="0" nodeType="withEffect">
                                  <p:stCondLst>
                                    <p:cond delay="700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2000"/>
                                        <p:tgtEl>
                                          <p:spTgt spid="15"/>
                                        </p:tgtEl>
                                      </p:cBhvr>
                                    </p:animEffect>
                                    <p:anim calcmode="lin" valueType="num">
                                      <p:cBhvr>
                                        <p:cTn id="50" dur="2000" fill="hold"/>
                                        <p:tgtEl>
                                          <p:spTgt spid="15"/>
                                        </p:tgtEl>
                                        <p:attrNameLst>
                                          <p:attrName>style.rotation</p:attrName>
                                        </p:attrNameLst>
                                      </p:cBhvr>
                                      <p:tavLst>
                                        <p:tav tm="0">
                                          <p:val>
                                            <p:fltVal val="720"/>
                                          </p:val>
                                        </p:tav>
                                        <p:tav tm="100000">
                                          <p:val>
                                            <p:fltVal val="0"/>
                                          </p:val>
                                        </p:tav>
                                      </p:tavLst>
                                    </p:anim>
                                    <p:anim calcmode="lin" valueType="num">
                                      <p:cBhvr>
                                        <p:cTn id="51" dur="2000" fill="hold"/>
                                        <p:tgtEl>
                                          <p:spTgt spid="15"/>
                                        </p:tgtEl>
                                        <p:attrNameLst>
                                          <p:attrName>ppt_h</p:attrName>
                                        </p:attrNameLst>
                                      </p:cBhvr>
                                      <p:tavLst>
                                        <p:tav tm="0">
                                          <p:val>
                                            <p:fltVal val="0"/>
                                          </p:val>
                                        </p:tav>
                                        <p:tav tm="100000">
                                          <p:val>
                                            <p:strVal val="#ppt_h"/>
                                          </p:val>
                                        </p:tav>
                                      </p:tavLst>
                                    </p:anim>
                                    <p:anim calcmode="lin" valueType="num">
                                      <p:cBhvr>
                                        <p:cTn id="52" dur="2000" fill="hold"/>
                                        <p:tgtEl>
                                          <p:spTgt spid="15"/>
                                        </p:tgtEl>
                                        <p:attrNameLst>
                                          <p:attrName>ppt_w</p:attrName>
                                        </p:attrNameLst>
                                      </p:cBhvr>
                                      <p:tavLst>
                                        <p:tav tm="0">
                                          <p:val>
                                            <p:fltVal val="0"/>
                                          </p:val>
                                        </p:tav>
                                        <p:tav tm="100000">
                                          <p:val>
                                            <p:strVal val="#ppt_w"/>
                                          </p:val>
                                        </p:tav>
                                      </p:tavLst>
                                    </p:anim>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grpId="1" nodeType="clickEffect">
                                  <p:stCondLst>
                                    <p:cond delay="0"/>
                                  </p:stCondLst>
                                  <p:childTnLst>
                                    <p:anim calcmode="lin" valueType="num">
                                      <p:cBhvr additive="base">
                                        <p:cTn id="56" dur="500"/>
                                        <p:tgtEl>
                                          <p:spTgt spid="7"/>
                                        </p:tgtEl>
                                        <p:attrNameLst>
                                          <p:attrName>ppt_x</p:attrName>
                                        </p:attrNameLst>
                                      </p:cBhvr>
                                      <p:tavLst>
                                        <p:tav tm="0">
                                          <p:val>
                                            <p:strVal val="ppt_x"/>
                                          </p:val>
                                        </p:tav>
                                        <p:tav tm="100000">
                                          <p:val>
                                            <p:strVal val="ppt_x"/>
                                          </p:val>
                                        </p:tav>
                                      </p:tavLst>
                                    </p:anim>
                                    <p:anim calcmode="lin" valueType="num">
                                      <p:cBhvr additive="base">
                                        <p:cTn id="57" dur="500"/>
                                        <p:tgtEl>
                                          <p:spTgt spid="7"/>
                                        </p:tgtEl>
                                        <p:attrNameLst>
                                          <p:attrName>ppt_y</p:attrName>
                                        </p:attrNameLst>
                                      </p:cBhvr>
                                      <p:tavLst>
                                        <p:tav tm="0">
                                          <p:val>
                                            <p:strVal val="ppt_y"/>
                                          </p:val>
                                        </p:tav>
                                        <p:tav tm="100000">
                                          <p:val>
                                            <p:strVal val="1+ppt_h/2"/>
                                          </p:val>
                                        </p:tav>
                                      </p:tavLst>
                                    </p:anim>
                                    <p:set>
                                      <p:cBhvr>
                                        <p:cTn id="58" dur="1" fill="hold">
                                          <p:stCondLst>
                                            <p:cond delay="499"/>
                                          </p:stCondLst>
                                        </p:cTn>
                                        <p:tgtEl>
                                          <p:spTgt spid="7"/>
                                        </p:tgtEl>
                                        <p:attrNameLst>
                                          <p:attrName>style.visibility</p:attrName>
                                        </p:attrNameLst>
                                      </p:cBhvr>
                                      <p:to>
                                        <p:strVal val="hidden"/>
                                      </p:to>
                                    </p:set>
                                  </p:childTnLst>
                                </p:cTn>
                              </p:par>
                              <p:par>
                                <p:cTn id="59" presetID="2" presetClass="exit" presetSubtype="4" fill="hold" grpId="1" nodeType="withEffect">
                                  <p:stCondLst>
                                    <p:cond delay="0"/>
                                  </p:stCondLst>
                                  <p:childTnLst>
                                    <p:anim calcmode="lin" valueType="num">
                                      <p:cBhvr additive="base">
                                        <p:cTn id="60" dur="500"/>
                                        <p:tgtEl>
                                          <p:spTgt spid="9"/>
                                        </p:tgtEl>
                                        <p:attrNameLst>
                                          <p:attrName>ppt_x</p:attrName>
                                        </p:attrNameLst>
                                      </p:cBhvr>
                                      <p:tavLst>
                                        <p:tav tm="0">
                                          <p:val>
                                            <p:strVal val="ppt_x"/>
                                          </p:val>
                                        </p:tav>
                                        <p:tav tm="100000">
                                          <p:val>
                                            <p:strVal val="ppt_x"/>
                                          </p:val>
                                        </p:tav>
                                      </p:tavLst>
                                    </p:anim>
                                    <p:anim calcmode="lin" valueType="num">
                                      <p:cBhvr additive="base">
                                        <p:cTn id="61" dur="500"/>
                                        <p:tgtEl>
                                          <p:spTgt spid="9"/>
                                        </p:tgtEl>
                                        <p:attrNameLst>
                                          <p:attrName>ppt_y</p:attrName>
                                        </p:attrNameLst>
                                      </p:cBhvr>
                                      <p:tavLst>
                                        <p:tav tm="0">
                                          <p:val>
                                            <p:strVal val="ppt_y"/>
                                          </p:val>
                                        </p:tav>
                                        <p:tav tm="100000">
                                          <p:val>
                                            <p:strVal val="1+ppt_h/2"/>
                                          </p:val>
                                        </p:tav>
                                      </p:tavLst>
                                    </p:anim>
                                    <p:set>
                                      <p:cBhvr>
                                        <p:cTn id="62" dur="1" fill="hold">
                                          <p:stCondLst>
                                            <p:cond delay="499"/>
                                          </p:stCondLst>
                                        </p:cTn>
                                        <p:tgtEl>
                                          <p:spTgt spid="9"/>
                                        </p:tgtEl>
                                        <p:attrNameLst>
                                          <p:attrName>style.visibility</p:attrName>
                                        </p:attrNameLst>
                                      </p:cBhvr>
                                      <p:to>
                                        <p:strVal val="hidden"/>
                                      </p:to>
                                    </p:set>
                                  </p:childTnLst>
                                </p:cTn>
                              </p:par>
                              <p:par>
                                <p:cTn id="63" presetID="2" presetClass="exit" presetSubtype="4" fill="hold" grpId="1" nodeType="withEffect">
                                  <p:stCondLst>
                                    <p:cond delay="0"/>
                                  </p:stCondLst>
                                  <p:childTnLst>
                                    <p:anim calcmode="lin" valueType="num">
                                      <p:cBhvr additive="base">
                                        <p:cTn id="64" dur="500"/>
                                        <p:tgtEl>
                                          <p:spTgt spid="10"/>
                                        </p:tgtEl>
                                        <p:attrNameLst>
                                          <p:attrName>ppt_x</p:attrName>
                                        </p:attrNameLst>
                                      </p:cBhvr>
                                      <p:tavLst>
                                        <p:tav tm="0">
                                          <p:val>
                                            <p:strVal val="ppt_x"/>
                                          </p:val>
                                        </p:tav>
                                        <p:tav tm="100000">
                                          <p:val>
                                            <p:strVal val="ppt_x"/>
                                          </p:val>
                                        </p:tav>
                                      </p:tavLst>
                                    </p:anim>
                                    <p:anim calcmode="lin" valueType="num">
                                      <p:cBhvr additive="base">
                                        <p:cTn id="65" dur="500"/>
                                        <p:tgtEl>
                                          <p:spTgt spid="10"/>
                                        </p:tgtEl>
                                        <p:attrNameLst>
                                          <p:attrName>ppt_y</p:attrName>
                                        </p:attrNameLst>
                                      </p:cBhvr>
                                      <p:tavLst>
                                        <p:tav tm="0">
                                          <p:val>
                                            <p:strVal val="ppt_y"/>
                                          </p:val>
                                        </p:tav>
                                        <p:tav tm="100000">
                                          <p:val>
                                            <p:strVal val="1+ppt_h/2"/>
                                          </p:val>
                                        </p:tav>
                                      </p:tavLst>
                                    </p:anim>
                                    <p:set>
                                      <p:cBhvr>
                                        <p:cTn id="66" dur="1" fill="hold">
                                          <p:stCondLst>
                                            <p:cond delay="499"/>
                                          </p:stCondLst>
                                        </p:cTn>
                                        <p:tgtEl>
                                          <p:spTgt spid="10"/>
                                        </p:tgtEl>
                                        <p:attrNameLst>
                                          <p:attrName>style.visibility</p:attrName>
                                        </p:attrNameLst>
                                      </p:cBhvr>
                                      <p:to>
                                        <p:strVal val="hidden"/>
                                      </p:to>
                                    </p:set>
                                  </p:childTnLst>
                                </p:cTn>
                              </p:par>
                              <p:par>
                                <p:cTn id="67" presetID="2" presetClass="exit" presetSubtype="4" fill="hold" grpId="1" nodeType="withEffect">
                                  <p:stCondLst>
                                    <p:cond delay="0"/>
                                  </p:stCondLst>
                                  <p:childTnLst>
                                    <p:anim calcmode="lin" valueType="num">
                                      <p:cBhvr additive="base">
                                        <p:cTn id="68" dur="500"/>
                                        <p:tgtEl>
                                          <p:spTgt spid="11"/>
                                        </p:tgtEl>
                                        <p:attrNameLst>
                                          <p:attrName>ppt_x</p:attrName>
                                        </p:attrNameLst>
                                      </p:cBhvr>
                                      <p:tavLst>
                                        <p:tav tm="0">
                                          <p:val>
                                            <p:strVal val="ppt_x"/>
                                          </p:val>
                                        </p:tav>
                                        <p:tav tm="100000">
                                          <p:val>
                                            <p:strVal val="ppt_x"/>
                                          </p:val>
                                        </p:tav>
                                      </p:tavLst>
                                    </p:anim>
                                    <p:anim calcmode="lin" valueType="num">
                                      <p:cBhvr additive="base">
                                        <p:cTn id="69" dur="500"/>
                                        <p:tgtEl>
                                          <p:spTgt spid="11"/>
                                        </p:tgtEl>
                                        <p:attrNameLst>
                                          <p:attrName>ppt_y</p:attrName>
                                        </p:attrNameLst>
                                      </p:cBhvr>
                                      <p:tavLst>
                                        <p:tav tm="0">
                                          <p:val>
                                            <p:strVal val="ppt_y"/>
                                          </p:val>
                                        </p:tav>
                                        <p:tav tm="100000">
                                          <p:val>
                                            <p:strVal val="1+ppt_h/2"/>
                                          </p:val>
                                        </p:tav>
                                      </p:tavLst>
                                    </p:anim>
                                    <p:set>
                                      <p:cBhvr>
                                        <p:cTn id="70" dur="1" fill="hold">
                                          <p:stCondLst>
                                            <p:cond delay="499"/>
                                          </p:stCondLst>
                                        </p:cTn>
                                        <p:tgtEl>
                                          <p:spTgt spid="11"/>
                                        </p:tgtEl>
                                        <p:attrNameLst>
                                          <p:attrName>style.visibility</p:attrName>
                                        </p:attrNameLst>
                                      </p:cBhvr>
                                      <p:to>
                                        <p:strVal val="hidden"/>
                                      </p:to>
                                    </p:set>
                                  </p:childTnLst>
                                </p:cTn>
                              </p:par>
                              <p:par>
                                <p:cTn id="71" presetID="2" presetClass="exit" presetSubtype="4" fill="hold" grpId="1" nodeType="withEffect">
                                  <p:stCondLst>
                                    <p:cond delay="0"/>
                                  </p:stCondLst>
                                  <p:childTnLst>
                                    <p:anim calcmode="lin" valueType="num">
                                      <p:cBhvr additive="base">
                                        <p:cTn id="72" dur="500"/>
                                        <p:tgtEl>
                                          <p:spTgt spid="12"/>
                                        </p:tgtEl>
                                        <p:attrNameLst>
                                          <p:attrName>ppt_x</p:attrName>
                                        </p:attrNameLst>
                                      </p:cBhvr>
                                      <p:tavLst>
                                        <p:tav tm="0">
                                          <p:val>
                                            <p:strVal val="ppt_x"/>
                                          </p:val>
                                        </p:tav>
                                        <p:tav tm="100000">
                                          <p:val>
                                            <p:strVal val="ppt_x"/>
                                          </p:val>
                                        </p:tav>
                                      </p:tavLst>
                                    </p:anim>
                                    <p:anim calcmode="lin" valueType="num">
                                      <p:cBhvr additive="base">
                                        <p:cTn id="73" dur="500"/>
                                        <p:tgtEl>
                                          <p:spTgt spid="12"/>
                                        </p:tgtEl>
                                        <p:attrNameLst>
                                          <p:attrName>ppt_y</p:attrName>
                                        </p:attrNameLst>
                                      </p:cBhvr>
                                      <p:tavLst>
                                        <p:tav tm="0">
                                          <p:val>
                                            <p:strVal val="ppt_y"/>
                                          </p:val>
                                        </p:tav>
                                        <p:tav tm="100000">
                                          <p:val>
                                            <p:strVal val="1+ppt_h/2"/>
                                          </p:val>
                                        </p:tav>
                                      </p:tavLst>
                                    </p:anim>
                                    <p:set>
                                      <p:cBhvr>
                                        <p:cTn id="74" dur="1" fill="hold">
                                          <p:stCondLst>
                                            <p:cond delay="499"/>
                                          </p:stCondLst>
                                        </p:cTn>
                                        <p:tgtEl>
                                          <p:spTgt spid="12"/>
                                        </p:tgtEl>
                                        <p:attrNameLst>
                                          <p:attrName>style.visibility</p:attrName>
                                        </p:attrNameLst>
                                      </p:cBhvr>
                                      <p:to>
                                        <p:strVal val="hidden"/>
                                      </p:to>
                                    </p:set>
                                  </p:childTnLst>
                                </p:cTn>
                              </p:par>
                              <p:par>
                                <p:cTn id="75" presetID="2" presetClass="exit" presetSubtype="4" fill="hold" grpId="1" nodeType="withEffect">
                                  <p:stCondLst>
                                    <p:cond delay="0"/>
                                  </p:stCondLst>
                                  <p:childTnLst>
                                    <p:anim calcmode="lin" valueType="num">
                                      <p:cBhvr additive="base">
                                        <p:cTn id="76" dur="500"/>
                                        <p:tgtEl>
                                          <p:spTgt spid="13"/>
                                        </p:tgtEl>
                                        <p:attrNameLst>
                                          <p:attrName>ppt_x</p:attrName>
                                        </p:attrNameLst>
                                      </p:cBhvr>
                                      <p:tavLst>
                                        <p:tav tm="0">
                                          <p:val>
                                            <p:strVal val="ppt_x"/>
                                          </p:val>
                                        </p:tav>
                                        <p:tav tm="100000">
                                          <p:val>
                                            <p:strVal val="ppt_x"/>
                                          </p:val>
                                        </p:tav>
                                      </p:tavLst>
                                    </p:anim>
                                    <p:anim calcmode="lin" valueType="num">
                                      <p:cBhvr additive="base">
                                        <p:cTn id="77" dur="500"/>
                                        <p:tgtEl>
                                          <p:spTgt spid="13"/>
                                        </p:tgtEl>
                                        <p:attrNameLst>
                                          <p:attrName>ppt_y</p:attrName>
                                        </p:attrNameLst>
                                      </p:cBhvr>
                                      <p:tavLst>
                                        <p:tav tm="0">
                                          <p:val>
                                            <p:strVal val="ppt_y"/>
                                          </p:val>
                                        </p:tav>
                                        <p:tav tm="100000">
                                          <p:val>
                                            <p:strVal val="1+ppt_h/2"/>
                                          </p:val>
                                        </p:tav>
                                      </p:tavLst>
                                    </p:anim>
                                    <p:set>
                                      <p:cBhvr>
                                        <p:cTn id="78" dur="1" fill="hold">
                                          <p:stCondLst>
                                            <p:cond delay="499"/>
                                          </p:stCondLst>
                                        </p:cTn>
                                        <p:tgtEl>
                                          <p:spTgt spid="13"/>
                                        </p:tgtEl>
                                        <p:attrNameLst>
                                          <p:attrName>style.visibility</p:attrName>
                                        </p:attrNameLst>
                                      </p:cBhvr>
                                      <p:to>
                                        <p:strVal val="hidden"/>
                                      </p:to>
                                    </p:set>
                                  </p:childTnLst>
                                </p:cTn>
                              </p:par>
                              <p:par>
                                <p:cTn id="79" presetID="2" presetClass="exit" presetSubtype="4" fill="hold" grpId="1" nodeType="withEffect">
                                  <p:stCondLst>
                                    <p:cond delay="0"/>
                                  </p:stCondLst>
                                  <p:childTnLst>
                                    <p:anim calcmode="lin" valueType="num">
                                      <p:cBhvr additive="base">
                                        <p:cTn id="80" dur="500"/>
                                        <p:tgtEl>
                                          <p:spTgt spid="14"/>
                                        </p:tgtEl>
                                        <p:attrNameLst>
                                          <p:attrName>ppt_x</p:attrName>
                                        </p:attrNameLst>
                                      </p:cBhvr>
                                      <p:tavLst>
                                        <p:tav tm="0">
                                          <p:val>
                                            <p:strVal val="ppt_x"/>
                                          </p:val>
                                        </p:tav>
                                        <p:tav tm="100000">
                                          <p:val>
                                            <p:strVal val="ppt_x"/>
                                          </p:val>
                                        </p:tav>
                                      </p:tavLst>
                                    </p:anim>
                                    <p:anim calcmode="lin" valueType="num">
                                      <p:cBhvr additive="base">
                                        <p:cTn id="81" dur="500"/>
                                        <p:tgtEl>
                                          <p:spTgt spid="14"/>
                                        </p:tgtEl>
                                        <p:attrNameLst>
                                          <p:attrName>ppt_y</p:attrName>
                                        </p:attrNameLst>
                                      </p:cBhvr>
                                      <p:tavLst>
                                        <p:tav tm="0">
                                          <p:val>
                                            <p:strVal val="ppt_y"/>
                                          </p:val>
                                        </p:tav>
                                        <p:tav tm="100000">
                                          <p:val>
                                            <p:strVal val="1+ppt_h/2"/>
                                          </p:val>
                                        </p:tav>
                                      </p:tavLst>
                                    </p:anim>
                                    <p:set>
                                      <p:cBhvr>
                                        <p:cTn id="82" dur="1" fill="hold">
                                          <p:stCondLst>
                                            <p:cond delay="499"/>
                                          </p:stCondLst>
                                        </p:cTn>
                                        <p:tgtEl>
                                          <p:spTgt spid="14"/>
                                        </p:tgtEl>
                                        <p:attrNameLst>
                                          <p:attrName>style.visibility</p:attrName>
                                        </p:attrNameLst>
                                      </p:cBhvr>
                                      <p:to>
                                        <p:strVal val="hidden"/>
                                      </p:to>
                                    </p:set>
                                  </p:childTnLst>
                                </p:cTn>
                              </p:par>
                              <p:par>
                                <p:cTn id="83" presetID="2" presetClass="exit" presetSubtype="4" fill="hold" grpId="1" nodeType="withEffect">
                                  <p:stCondLst>
                                    <p:cond delay="0"/>
                                  </p:stCondLst>
                                  <p:childTnLst>
                                    <p:anim calcmode="lin" valueType="num">
                                      <p:cBhvr additive="base">
                                        <p:cTn id="84" dur="500"/>
                                        <p:tgtEl>
                                          <p:spTgt spid="15"/>
                                        </p:tgtEl>
                                        <p:attrNameLst>
                                          <p:attrName>ppt_x</p:attrName>
                                        </p:attrNameLst>
                                      </p:cBhvr>
                                      <p:tavLst>
                                        <p:tav tm="0">
                                          <p:val>
                                            <p:strVal val="ppt_x"/>
                                          </p:val>
                                        </p:tav>
                                        <p:tav tm="100000">
                                          <p:val>
                                            <p:strVal val="ppt_x"/>
                                          </p:val>
                                        </p:tav>
                                      </p:tavLst>
                                    </p:anim>
                                    <p:anim calcmode="lin" valueType="num">
                                      <p:cBhvr additive="base">
                                        <p:cTn id="85" dur="500"/>
                                        <p:tgtEl>
                                          <p:spTgt spid="15"/>
                                        </p:tgtEl>
                                        <p:attrNameLst>
                                          <p:attrName>ppt_y</p:attrName>
                                        </p:attrNameLst>
                                      </p:cBhvr>
                                      <p:tavLst>
                                        <p:tav tm="0">
                                          <p:val>
                                            <p:strVal val="ppt_y"/>
                                          </p:val>
                                        </p:tav>
                                        <p:tav tm="100000">
                                          <p:val>
                                            <p:strVal val="1+ppt_h/2"/>
                                          </p:val>
                                        </p:tav>
                                      </p:tavLst>
                                    </p:anim>
                                    <p:set>
                                      <p:cBhvr>
                                        <p:cTn id="86" dur="1" fill="hold">
                                          <p:stCondLst>
                                            <p:cond delay="499"/>
                                          </p:stCondLst>
                                        </p:cTn>
                                        <p:tgtEl>
                                          <p:spTgt spid="15"/>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35" presetClass="entr" presetSubtype="0"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fade">
                                      <p:cBhvr>
                                        <p:cTn id="91" dur="2000"/>
                                        <p:tgtEl>
                                          <p:spTgt spid="16"/>
                                        </p:tgtEl>
                                      </p:cBhvr>
                                    </p:animEffect>
                                    <p:anim calcmode="lin" valueType="num">
                                      <p:cBhvr>
                                        <p:cTn id="92" dur="2000" fill="hold"/>
                                        <p:tgtEl>
                                          <p:spTgt spid="16"/>
                                        </p:tgtEl>
                                        <p:attrNameLst>
                                          <p:attrName>style.rotation</p:attrName>
                                        </p:attrNameLst>
                                      </p:cBhvr>
                                      <p:tavLst>
                                        <p:tav tm="0">
                                          <p:val>
                                            <p:fltVal val="720"/>
                                          </p:val>
                                        </p:tav>
                                        <p:tav tm="100000">
                                          <p:val>
                                            <p:fltVal val="0"/>
                                          </p:val>
                                        </p:tav>
                                      </p:tavLst>
                                    </p:anim>
                                    <p:anim calcmode="lin" valueType="num">
                                      <p:cBhvr>
                                        <p:cTn id="93" dur="2000" fill="hold"/>
                                        <p:tgtEl>
                                          <p:spTgt spid="16"/>
                                        </p:tgtEl>
                                        <p:attrNameLst>
                                          <p:attrName>ppt_h</p:attrName>
                                        </p:attrNameLst>
                                      </p:cBhvr>
                                      <p:tavLst>
                                        <p:tav tm="0">
                                          <p:val>
                                            <p:fltVal val="0"/>
                                          </p:val>
                                        </p:tav>
                                        <p:tav tm="100000">
                                          <p:val>
                                            <p:strVal val="#ppt_h"/>
                                          </p:val>
                                        </p:tav>
                                      </p:tavLst>
                                    </p:anim>
                                    <p:anim calcmode="lin" valueType="num">
                                      <p:cBhvr>
                                        <p:cTn id="94" dur="2000" fill="hold"/>
                                        <p:tgtEl>
                                          <p:spTgt spid="16"/>
                                        </p:tgtEl>
                                        <p:attrNameLst>
                                          <p:attrName>ppt_w</p:attrName>
                                        </p:attrNameLst>
                                      </p:cBhvr>
                                      <p:tavLst>
                                        <p:tav tm="0">
                                          <p:val>
                                            <p:fltVal val="0"/>
                                          </p:val>
                                        </p:tav>
                                        <p:tav tm="100000">
                                          <p:val>
                                            <p:strVal val="#ppt_w"/>
                                          </p:val>
                                        </p:tav>
                                      </p:tavLst>
                                    </p:anim>
                                  </p:childTnLst>
                                </p:cTn>
                              </p:par>
                              <p:par>
                                <p:cTn id="95" presetID="35" presetClass="entr" presetSubtype="0" fill="hold" grpId="0" nodeType="withEffect">
                                  <p:stCondLst>
                                    <p:cond delay="100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2000"/>
                                        <p:tgtEl>
                                          <p:spTgt spid="17"/>
                                        </p:tgtEl>
                                      </p:cBhvr>
                                    </p:animEffect>
                                    <p:anim calcmode="lin" valueType="num">
                                      <p:cBhvr>
                                        <p:cTn id="98" dur="2000" fill="hold"/>
                                        <p:tgtEl>
                                          <p:spTgt spid="17"/>
                                        </p:tgtEl>
                                        <p:attrNameLst>
                                          <p:attrName>style.rotation</p:attrName>
                                        </p:attrNameLst>
                                      </p:cBhvr>
                                      <p:tavLst>
                                        <p:tav tm="0">
                                          <p:val>
                                            <p:fltVal val="720"/>
                                          </p:val>
                                        </p:tav>
                                        <p:tav tm="100000">
                                          <p:val>
                                            <p:fltVal val="0"/>
                                          </p:val>
                                        </p:tav>
                                      </p:tavLst>
                                    </p:anim>
                                    <p:anim calcmode="lin" valueType="num">
                                      <p:cBhvr>
                                        <p:cTn id="99" dur="2000" fill="hold"/>
                                        <p:tgtEl>
                                          <p:spTgt spid="17"/>
                                        </p:tgtEl>
                                        <p:attrNameLst>
                                          <p:attrName>ppt_h</p:attrName>
                                        </p:attrNameLst>
                                      </p:cBhvr>
                                      <p:tavLst>
                                        <p:tav tm="0">
                                          <p:val>
                                            <p:fltVal val="0"/>
                                          </p:val>
                                        </p:tav>
                                        <p:tav tm="100000">
                                          <p:val>
                                            <p:strVal val="#ppt_h"/>
                                          </p:val>
                                        </p:tav>
                                      </p:tavLst>
                                    </p:anim>
                                    <p:anim calcmode="lin" valueType="num">
                                      <p:cBhvr>
                                        <p:cTn id="100" dur="2000" fill="hold"/>
                                        <p:tgtEl>
                                          <p:spTgt spid="17"/>
                                        </p:tgtEl>
                                        <p:attrNameLst>
                                          <p:attrName>ppt_w</p:attrName>
                                        </p:attrNameLst>
                                      </p:cBhvr>
                                      <p:tavLst>
                                        <p:tav tm="0">
                                          <p:val>
                                            <p:fltVal val="0"/>
                                          </p:val>
                                        </p:tav>
                                        <p:tav tm="100000">
                                          <p:val>
                                            <p:strVal val="#ppt_w"/>
                                          </p:val>
                                        </p:tav>
                                      </p:tavLst>
                                    </p:anim>
                                  </p:childTnLst>
                                </p:cTn>
                              </p:par>
                              <p:par>
                                <p:cTn id="101" presetID="35" presetClass="entr" presetSubtype="0" fill="hold" grpId="0" nodeType="withEffect">
                                  <p:stCondLst>
                                    <p:cond delay="2000"/>
                                  </p:stCondLst>
                                  <p:childTnLst>
                                    <p:set>
                                      <p:cBhvr>
                                        <p:cTn id="102" dur="1" fill="hold">
                                          <p:stCondLst>
                                            <p:cond delay="0"/>
                                          </p:stCondLst>
                                        </p:cTn>
                                        <p:tgtEl>
                                          <p:spTgt spid="18"/>
                                        </p:tgtEl>
                                        <p:attrNameLst>
                                          <p:attrName>style.visibility</p:attrName>
                                        </p:attrNameLst>
                                      </p:cBhvr>
                                      <p:to>
                                        <p:strVal val="visible"/>
                                      </p:to>
                                    </p:set>
                                    <p:animEffect transition="in" filter="fade">
                                      <p:cBhvr>
                                        <p:cTn id="103" dur="2000"/>
                                        <p:tgtEl>
                                          <p:spTgt spid="18"/>
                                        </p:tgtEl>
                                      </p:cBhvr>
                                    </p:animEffect>
                                    <p:anim calcmode="lin" valueType="num">
                                      <p:cBhvr>
                                        <p:cTn id="104" dur="2000" fill="hold"/>
                                        <p:tgtEl>
                                          <p:spTgt spid="18"/>
                                        </p:tgtEl>
                                        <p:attrNameLst>
                                          <p:attrName>style.rotation</p:attrName>
                                        </p:attrNameLst>
                                      </p:cBhvr>
                                      <p:tavLst>
                                        <p:tav tm="0">
                                          <p:val>
                                            <p:fltVal val="720"/>
                                          </p:val>
                                        </p:tav>
                                        <p:tav tm="100000">
                                          <p:val>
                                            <p:fltVal val="0"/>
                                          </p:val>
                                        </p:tav>
                                      </p:tavLst>
                                    </p:anim>
                                    <p:anim calcmode="lin" valueType="num">
                                      <p:cBhvr>
                                        <p:cTn id="105" dur="2000" fill="hold"/>
                                        <p:tgtEl>
                                          <p:spTgt spid="18"/>
                                        </p:tgtEl>
                                        <p:attrNameLst>
                                          <p:attrName>ppt_h</p:attrName>
                                        </p:attrNameLst>
                                      </p:cBhvr>
                                      <p:tavLst>
                                        <p:tav tm="0">
                                          <p:val>
                                            <p:fltVal val="0"/>
                                          </p:val>
                                        </p:tav>
                                        <p:tav tm="100000">
                                          <p:val>
                                            <p:strVal val="#ppt_h"/>
                                          </p:val>
                                        </p:tav>
                                      </p:tavLst>
                                    </p:anim>
                                    <p:anim calcmode="lin" valueType="num">
                                      <p:cBhvr>
                                        <p:cTn id="106" dur="2000" fill="hold"/>
                                        <p:tgtEl>
                                          <p:spTgt spid="18"/>
                                        </p:tgtEl>
                                        <p:attrNameLst>
                                          <p:attrName>ppt_w</p:attrName>
                                        </p:attrNameLst>
                                      </p:cBhvr>
                                      <p:tavLst>
                                        <p:tav tm="0">
                                          <p:val>
                                            <p:fltVal val="0"/>
                                          </p:val>
                                        </p:tav>
                                        <p:tav tm="100000">
                                          <p:val>
                                            <p:strVal val="#ppt_w"/>
                                          </p:val>
                                        </p:tav>
                                      </p:tavLst>
                                    </p:anim>
                                  </p:childTnLst>
                                </p:cTn>
                              </p:par>
                              <p:par>
                                <p:cTn id="107" presetID="35" presetClass="entr" presetSubtype="0" fill="hold" grpId="0" nodeType="withEffect">
                                  <p:stCondLst>
                                    <p:cond delay="3000"/>
                                  </p:stCondLst>
                                  <p:childTnLst>
                                    <p:set>
                                      <p:cBhvr>
                                        <p:cTn id="108" dur="1" fill="hold">
                                          <p:stCondLst>
                                            <p:cond delay="0"/>
                                          </p:stCondLst>
                                        </p:cTn>
                                        <p:tgtEl>
                                          <p:spTgt spid="19"/>
                                        </p:tgtEl>
                                        <p:attrNameLst>
                                          <p:attrName>style.visibility</p:attrName>
                                        </p:attrNameLst>
                                      </p:cBhvr>
                                      <p:to>
                                        <p:strVal val="visible"/>
                                      </p:to>
                                    </p:set>
                                    <p:animEffect transition="in" filter="fade">
                                      <p:cBhvr>
                                        <p:cTn id="109" dur="2000"/>
                                        <p:tgtEl>
                                          <p:spTgt spid="19"/>
                                        </p:tgtEl>
                                      </p:cBhvr>
                                    </p:animEffect>
                                    <p:anim calcmode="lin" valueType="num">
                                      <p:cBhvr>
                                        <p:cTn id="110" dur="2000" fill="hold"/>
                                        <p:tgtEl>
                                          <p:spTgt spid="19"/>
                                        </p:tgtEl>
                                        <p:attrNameLst>
                                          <p:attrName>style.rotation</p:attrName>
                                        </p:attrNameLst>
                                      </p:cBhvr>
                                      <p:tavLst>
                                        <p:tav tm="0">
                                          <p:val>
                                            <p:fltVal val="720"/>
                                          </p:val>
                                        </p:tav>
                                        <p:tav tm="100000">
                                          <p:val>
                                            <p:fltVal val="0"/>
                                          </p:val>
                                        </p:tav>
                                      </p:tavLst>
                                    </p:anim>
                                    <p:anim calcmode="lin" valueType="num">
                                      <p:cBhvr>
                                        <p:cTn id="111" dur="2000" fill="hold"/>
                                        <p:tgtEl>
                                          <p:spTgt spid="19"/>
                                        </p:tgtEl>
                                        <p:attrNameLst>
                                          <p:attrName>ppt_h</p:attrName>
                                        </p:attrNameLst>
                                      </p:cBhvr>
                                      <p:tavLst>
                                        <p:tav tm="0">
                                          <p:val>
                                            <p:fltVal val="0"/>
                                          </p:val>
                                        </p:tav>
                                        <p:tav tm="100000">
                                          <p:val>
                                            <p:strVal val="#ppt_h"/>
                                          </p:val>
                                        </p:tav>
                                      </p:tavLst>
                                    </p:anim>
                                    <p:anim calcmode="lin" valueType="num">
                                      <p:cBhvr>
                                        <p:cTn id="112" dur="2000" fill="hold"/>
                                        <p:tgtEl>
                                          <p:spTgt spid="19"/>
                                        </p:tgtEl>
                                        <p:attrNameLst>
                                          <p:attrName>ppt_w</p:attrName>
                                        </p:attrNameLst>
                                      </p:cBhvr>
                                      <p:tavLst>
                                        <p:tav tm="0">
                                          <p:val>
                                            <p:fltVal val="0"/>
                                          </p:val>
                                        </p:tav>
                                        <p:tav tm="100000">
                                          <p:val>
                                            <p:strVal val="#ppt_w"/>
                                          </p:val>
                                        </p:tav>
                                      </p:tavLst>
                                    </p:anim>
                                  </p:childTnLst>
                                </p:cTn>
                              </p:par>
                              <p:par>
                                <p:cTn id="113" presetID="35" presetClass="entr" presetSubtype="0" fill="hold" grpId="0" nodeType="withEffect">
                                  <p:stCondLst>
                                    <p:cond delay="4000"/>
                                  </p:stCondLst>
                                  <p:childTnLst>
                                    <p:set>
                                      <p:cBhvr>
                                        <p:cTn id="114" dur="1" fill="hold">
                                          <p:stCondLst>
                                            <p:cond delay="0"/>
                                          </p:stCondLst>
                                        </p:cTn>
                                        <p:tgtEl>
                                          <p:spTgt spid="20"/>
                                        </p:tgtEl>
                                        <p:attrNameLst>
                                          <p:attrName>style.visibility</p:attrName>
                                        </p:attrNameLst>
                                      </p:cBhvr>
                                      <p:to>
                                        <p:strVal val="visible"/>
                                      </p:to>
                                    </p:set>
                                    <p:animEffect transition="in" filter="fade">
                                      <p:cBhvr>
                                        <p:cTn id="115" dur="2000"/>
                                        <p:tgtEl>
                                          <p:spTgt spid="20"/>
                                        </p:tgtEl>
                                      </p:cBhvr>
                                    </p:animEffect>
                                    <p:anim calcmode="lin" valueType="num">
                                      <p:cBhvr>
                                        <p:cTn id="116" dur="2000" fill="hold"/>
                                        <p:tgtEl>
                                          <p:spTgt spid="20"/>
                                        </p:tgtEl>
                                        <p:attrNameLst>
                                          <p:attrName>style.rotation</p:attrName>
                                        </p:attrNameLst>
                                      </p:cBhvr>
                                      <p:tavLst>
                                        <p:tav tm="0">
                                          <p:val>
                                            <p:fltVal val="720"/>
                                          </p:val>
                                        </p:tav>
                                        <p:tav tm="100000">
                                          <p:val>
                                            <p:fltVal val="0"/>
                                          </p:val>
                                        </p:tav>
                                      </p:tavLst>
                                    </p:anim>
                                    <p:anim calcmode="lin" valueType="num">
                                      <p:cBhvr>
                                        <p:cTn id="117" dur="2000" fill="hold"/>
                                        <p:tgtEl>
                                          <p:spTgt spid="20"/>
                                        </p:tgtEl>
                                        <p:attrNameLst>
                                          <p:attrName>ppt_h</p:attrName>
                                        </p:attrNameLst>
                                      </p:cBhvr>
                                      <p:tavLst>
                                        <p:tav tm="0">
                                          <p:val>
                                            <p:fltVal val="0"/>
                                          </p:val>
                                        </p:tav>
                                        <p:tav tm="100000">
                                          <p:val>
                                            <p:strVal val="#ppt_h"/>
                                          </p:val>
                                        </p:tav>
                                      </p:tavLst>
                                    </p:anim>
                                    <p:anim calcmode="lin" valueType="num">
                                      <p:cBhvr>
                                        <p:cTn id="118" dur="2000" fill="hold"/>
                                        <p:tgtEl>
                                          <p:spTgt spid="20"/>
                                        </p:tgtEl>
                                        <p:attrNameLst>
                                          <p:attrName>ppt_w</p:attrName>
                                        </p:attrNameLst>
                                      </p:cBhvr>
                                      <p:tavLst>
                                        <p:tav tm="0">
                                          <p:val>
                                            <p:fltVal val="0"/>
                                          </p:val>
                                        </p:tav>
                                        <p:tav tm="100000">
                                          <p:val>
                                            <p:strVal val="#ppt_w"/>
                                          </p:val>
                                        </p:tav>
                                      </p:tavLst>
                                    </p:anim>
                                  </p:childTnLst>
                                </p:cTn>
                              </p:par>
                              <p:par>
                                <p:cTn id="119" presetID="35" presetClass="entr" presetSubtype="0" fill="hold" grpId="0" nodeType="withEffect">
                                  <p:stCondLst>
                                    <p:cond delay="5000"/>
                                  </p:stCondLst>
                                  <p:childTnLst>
                                    <p:set>
                                      <p:cBhvr>
                                        <p:cTn id="120" dur="1" fill="hold">
                                          <p:stCondLst>
                                            <p:cond delay="0"/>
                                          </p:stCondLst>
                                        </p:cTn>
                                        <p:tgtEl>
                                          <p:spTgt spid="21"/>
                                        </p:tgtEl>
                                        <p:attrNameLst>
                                          <p:attrName>style.visibility</p:attrName>
                                        </p:attrNameLst>
                                      </p:cBhvr>
                                      <p:to>
                                        <p:strVal val="visible"/>
                                      </p:to>
                                    </p:set>
                                    <p:animEffect transition="in" filter="fade">
                                      <p:cBhvr>
                                        <p:cTn id="121" dur="2000"/>
                                        <p:tgtEl>
                                          <p:spTgt spid="21"/>
                                        </p:tgtEl>
                                      </p:cBhvr>
                                    </p:animEffect>
                                    <p:anim calcmode="lin" valueType="num">
                                      <p:cBhvr>
                                        <p:cTn id="122" dur="2000" fill="hold"/>
                                        <p:tgtEl>
                                          <p:spTgt spid="21"/>
                                        </p:tgtEl>
                                        <p:attrNameLst>
                                          <p:attrName>style.rotation</p:attrName>
                                        </p:attrNameLst>
                                      </p:cBhvr>
                                      <p:tavLst>
                                        <p:tav tm="0">
                                          <p:val>
                                            <p:fltVal val="720"/>
                                          </p:val>
                                        </p:tav>
                                        <p:tav tm="100000">
                                          <p:val>
                                            <p:fltVal val="0"/>
                                          </p:val>
                                        </p:tav>
                                      </p:tavLst>
                                    </p:anim>
                                    <p:anim calcmode="lin" valueType="num">
                                      <p:cBhvr>
                                        <p:cTn id="123" dur="2000" fill="hold"/>
                                        <p:tgtEl>
                                          <p:spTgt spid="21"/>
                                        </p:tgtEl>
                                        <p:attrNameLst>
                                          <p:attrName>ppt_h</p:attrName>
                                        </p:attrNameLst>
                                      </p:cBhvr>
                                      <p:tavLst>
                                        <p:tav tm="0">
                                          <p:val>
                                            <p:fltVal val="0"/>
                                          </p:val>
                                        </p:tav>
                                        <p:tav tm="100000">
                                          <p:val>
                                            <p:strVal val="#ppt_h"/>
                                          </p:val>
                                        </p:tav>
                                      </p:tavLst>
                                    </p:anim>
                                    <p:anim calcmode="lin" valueType="num">
                                      <p:cBhvr>
                                        <p:cTn id="124" dur="2000" fill="hold"/>
                                        <p:tgtEl>
                                          <p:spTgt spid="2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7" grpId="0" animBg="1"/>
      <p:bldP spid="18" grpId="0" animBg="1"/>
      <p:bldP spid="19" grpId="0" animBg="1"/>
      <p:bldP spid="20"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647208-9FE3-4C2B-845D-D01CAD771580}"/>
              </a:ext>
            </a:extLst>
          </p:cNvPr>
          <p:cNvSpPr/>
          <p:nvPr/>
        </p:nvSpPr>
        <p:spPr>
          <a:xfrm>
            <a:off x="487680" y="560832"/>
            <a:ext cx="5315712" cy="3255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DE228D4-C258-4EE3-B908-6174FB9887B4}"/>
              </a:ext>
            </a:extLst>
          </p:cNvPr>
          <p:cNvSpPr/>
          <p:nvPr/>
        </p:nvSpPr>
        <p:spPr>
          <a:xfrm>
            <a:off x="7254240" y="475488"/>
            <a:ext cx="4340352" cy="6006846"/>
          </a:xfrm>
          <a:prstGeom prst="rect">
            <a:avLst/>
          </a:prstGeom>
          <a:solidFill>
            <a:schemeClr val="accent2">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a:extLst>
              <a:ext uri="{FF2B5EF4-FFF2-40B4-BE49-F238E27FC236}">
                <a16:creationId xmlns:a16="http://schemas.microsoft.com/office/drawing/2014/main" id="{DCD5A24F-FD13-4E8C-9A49-7290DF45C8D4}"/>
              </a:ext>
            </a:extLst>
          </p:cNvPr>
          <p:cNvSpPr/>
          <p:nvPr/>
        </p:nvSpPr>
        <p:spPr>
          <a:xfrm>
            <a:off x="7589520" y="573024"/>
            <a:ext cx="3669792" cy="5632311"/>
          </a:xfrm>
          <a:prstGeom prst="rect">
            <a:avLst/>
          </a:prstGeom>
        </p:spPr>
        <p:txBody>
          <a:bodyPr wrap="square">
            <a:spAutoFit/>
          </a:bodyPr>
          <a:lstStyle/>
          <a:p>
            <a:pPr algn="just"/>
            <a:r>
              <a:rPr lang="en-US" dirty="0"/>
              <a:t>And when there had been much disputing, Peter rose up, and said unto them, Men and brethren, ye know how that a good while ago God made choice among us, that the Gentiles by my mouth should hear the word of the gospel, and believe. And God, which knoweth the hearts, bare them witness, giving them the Holy Ghost, even as he did unto us; And put no difference between us and them, purifying their hearts by faith. Now therefore why tempt ye God, to put a yoke upon the neck of the disciples, which neither our fathers nor we were able to bear? But we believe that through the grace of the Lord Jesus Christ we shall be saved, even as they. (Acts 15:6–11)</a:t>
            </a:r>
          </a:p>
        </p:txBody>
      </p:sp>
      <p:sp>
        <p:nvSpPr>
          <p:cNvPr id="5" name="Rectangle 4">
            <a:extLst>
              <a:ext uri="{FF2B5EF4-FFF2-40B4-BE49-F238E27FC236}">
                <a16:creationId xmlns:a16="http://schemas.microsoft.com/office/drawing/2014/main" id="{9AF74F66-C7CE-436B-92AF-8914716EF6C6}"/>
              </a:ext>
            </a:extLst>
          </p:cNvPr>
          <p:cNvSpPr/>
          <p:nvPr/>
        </p:nvSpPr>
        <p:spPr>
          <a:xfrm>
            <a:off x="365760" y="365760"/>
            <a:ext cx="6022850" cy="1280160"/>
          </a:xfrm>
          <a:prstGeom prst="rect">
            <a:avLst/>
          </a:prstGeom>
          <a:solidFill>
            <a:srgbClr val="7A0001"/>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Peter was chosen by the LORD God to minister the Gospel</a:t>
            </a:r>
          </a:p>
          <a:p>
            <a:pPr algn="ctr"/>
            <a:r>
              <a:rPr lang="en-US" dirty="0">
                <a:solidFill>
                  <a:schemeClr val="bg1"/>
                </a:solidFill>
              </a:rPr>
              <a:t> to the Gentiles, and Paul was chosen </a:t>
            </a:r>
          </a:p>
          <a:p>
            <a:pPr algn="ctr"/>
            <a:r>
              <a:rPr lang="en-US" dirty="0">
                <a:solidFill>
                  <a:schemeClr val="bg1"/>
                </a:solidFill>
              </a:rPr>
              <a:t>to minister the Gospel to the Jews</a:t>
            </a:r>
          </a:p>
        </p:txBody>
      </p:sp>
      <p:sp>
        <p:nvSpPr>
          <p:cNvPr id="7" name="Rectangle 6">
            <a:extLst>
              <a:ext uri="{FF2B5EF4-FFF2-40B4-BE49-F238E27FC236}">
                <a16:creationId xmlns:a16="http://schemas.microsoft.com/office/drawing/2014/main" id="{5B570940-D86B-491D-94E3-8C7F78B77971}"/>
              </a:ext>
            </a:extLst>
          </p:cNvPr>
          <p:cNvSpPr/>
          <p:nvPr/>
        </p:nvSpPr>
        <p:spPr>
          <a:xfrm>
            <a:off x="365760" y="1895856"/>
            <a:ext cx="6022850" cy="1280160"/>
          </a:xfrm>
          <a:prstGeom prst="rect">
            <a:avLst/>
          </a:prstGeom>
          <a:solidFill>
            <a:srgbClr val="E4310E"/>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When Peter spoke to the worldly Gentiles, the LORD God touched their hearts in personal ways that allowed </a:t>
            </a:r>
          </a:p>
          <a:p>
            <a:pPr algn="ctr"/>
            <a:r>
              <a:rPr lang="en-US" dirty="0"/>
              <a:t>them to hear the witness of Christ through </a:t>
            </a:r>
          </a:p>
          <a:p>
            <a:pPr algn="ctr"/>
            <a:r>
              <a:rPr lang="en-US" dirty="0"/>
              <a:t>the moving of the Holy Ghost</a:t>
            </a:r>
          </a:p>
        </p:txBody>
      </p:sp>
      <p:sp>
        <p:nvSpPr>
          <p:cNvPr id="8" name="Rectangle 7">
            <a:extLst>
              <a:ext uri="{FF2B5EF4-FFF2-40B4-BE49-F238E27FC236}">
                <a16:creationId xmlns:a16="http://schemas.microsoft.com/office/drawing/2014/main" id="{F0772649-E80F-4682-A25C-BE966375CD8F}"/>
              </a:ext>
            </a:extLst>
          </p:cNvPr>
          <p:cNvSpPr/>
          <p:nvPr/>
        </p:nvSpPr>
        <p:spPr>
          <a:xfrm>
            <a:off x="365760" y="3478911"/>
            <a:ext cx="6022850" cy="1280160"/>
          </a:xfrm>
          <a:prstGeom prst="rect">
            <a:avLst/>
          </a:prstGeom>
          <a:solidFill>
            <a:srgbClr val="4B280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Those that heard the Gospel of Jesus Christ and received the Holy Ghost also received a purifying of their </a:t>
            </a:r>
          </a:p>
          <a:p>
            <a:pPr algn="ctr"/>
            <a:r>
              <a:rPr lang="en-US" dirty="0"/>
              <a:t>hearts as they were given faith by Him.</a:t>
            </a:r>
          </a:p>
        </p:txBody>
      </p:sp>
      <p:sp>
        <p:nvSpPr>
          <p:cNvPr id="10" name="Rectangle 9">
            <a:extLst>
              <a:ext uri="{FF2B5EF4-FFF2-40B4-BE49-F238E27FC236}">
                <a16:creationId xmlns:a16="http://schemas.microsoft.com/office/drawing/2014/main" id="{073A4EC7-601B-4F0E-A30F-7C93C1FEE826}"/>
              </a:ext>
            </a:extLst>
          </p:cNvPr>
          <p:cNvSpPr/>
          <p:nvPr/>
        </p:nvSpPr>
        <p:spPr>
          <a:xfrm>
            <a:off x="341377" y="5047488"/>
            <a:ext cx="6022850" cy="1280160"/>
          </a:xfrm>
          <a:prstGeom prst="rect">
            <a:avLst/>
          </a:prstGeom>
          <a:solidFill>
            <a:srgbClr val="2C000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When hearts are purified by the LORD God through </a:t>
            </a:r>
          </a:p>
          <a:p>
            <a:pPr algn="ctr"/>
            <a:r>
              <a:rPr lang="en-US" dirty="0"/>
              <a:t>the Holy Spirit, thoughts and feelings and </a:t>
            </a:r>
          </a:p>
          <a:p>
            <a:pPr algn="ctr"/>
            <a:r>
              <a:rPr lang="en-US" dirty="0"/>
              <a:t>understandings are made clear and clean.</a:t>
            </a:r>
          </a:p>
        </p:txBody>
      </p:sp>
    </p:spTree>
    <p:extLst>
      <p:ext uri="{BB962C8B-B14F-4D97-AF65-F5344CB8AC3E}">
        <p14:creationId xmlns:p14="http://schemas.microsoft.com/office/powerpoint/2010/main" val="6216164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DB0425-DB92-4FA9-8952-A4A59BEAB0A1}"/>
              </a:ext>
            </a:extLst>
          </p:cNvPr>
          <p:cNvPicPr>
            <a:picLocks noChangeAspect="1"/>
          </p:cNvPicPr>
          <p:nvPr/>
        </p:nvPicPr>
        <p:blipFill>
          <a:blip r:embed="rId2"/>
          <a:stretch>
            <a:fillRect/>
          </a:stretch>
        </p:blipFill>
        <p:spPr>
          <a:xfrm>
            <a:off x="2349500" y="223520"/>
            <a:ext cx="7493000" cy="4216400"/>
          </a:xfrm>
          <a:prstGeom prst="rect">
            <a:avLst/>
          </a:prstGeom>
          <a:scene3d>
            <a:camera prst="perspectiveRelaxedModerately"/>
            <a:lightRig rig="threePt" dir="t"/>
          </a:scene3d>
          <a:sp3d>
            <a:bevelT w="139700" h="139700" prst="divot"/>
          </a:sp3d>
        </p:spPr>
      </p:pic>
      <p:sp>
        <p:nvSpPr>
          <p:cNvPr id="4" name="Rectangle 3">
            <a:extLst>
              <a:ext uri="{FF2B5EF4-FFF2-40B4-BE49-F238E27FC236}">
                <a16:creationId xmlns:a16="http://schemas.microsoft.com/office/drawing/2014/main" id="{B68EBBCA-D018-4FDE-A30A-32A33C88A4DA}"/>
              </a:ext>
            </a:extLst>
          </p:cNvPr>
          <p:cNvSpPr/>
          <p:nvPr/>
        </p:nvSpPr>
        <p:spPr>
          <a:xfrm>
            <a:off x="2349500" y="4353560"/>
            <a:ext cx="7493000" cy="316992"/>
          </a:xfrm>
          <a:prstGeom prst="rect">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2"/>
                </a:solidFill>
              </a:rPr>
              <a:t>John and Peter running to empty tomb – 1898 (Artist Unknown)</a:t>
            </a:r>
          </a:p>
        </p:txBody>
      </p:sp>
      <p:sp>
        <p:nvSpPr>
          <p:cNvPr id="6" name="Rectangle 5">
            <a:extLst>
              <a:ext uri="{FF2B5EF4-FFF2-40B4-BE49-F238E27FC236}">
                <a16:creationId xmlns:a16="http://schemas.microsoft.com/office/drawing/2014/main" id="{FABD22D6-073F-4F71-AEE5-68EB8F94F841}"/>
              </a:ext>
            </a:extLst>
          </p:cNvPr>
          <p:cNvSpPr/>
          <p:nvPr/>
        </p:nvSpPr>
        <p:spPr>
          <a:xfrm>
            <a:off x="1097280" y="5218176"/>
            <a:ext cx="9997440" cy="1365504"/>
          </a:xfrm>
          <a:prstGeom prst="rect">
            <a:avLst/>
          </a:prstGeom>
          <a:solidFill>
            <a:schemeClr val="tx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2009CD-BD80-4B5C-BE79-FFC79C322ED9}"/>
              </a:ext>
            </a:extLst>
          </p:cNvPr>
          <p:cNvSpPr/>
          <p:nvPr/>
        </p:nvSpPr>
        <p:spPr>
          <a:xfrm>
            <a:off x="1341120" y="5300763"/>
            <a:ext cx="9509760" cy="1200329"/>
          </a:xfrm>
          <a:prstGeom prst="rect">
            <a:avLst/>
          </a:prstGeom>
        </p:spPr>
        <p:txBody>
          <a:bodyPr wrap="square">
            <a:spAutoFit/>
          </a:bodyPr>
          <a:lstStyle/>
          <a:p>
            <a:pPr algn="just"/>
            <a:r>
              <a:rPr lang="en-US" dirty="0">
                <a:solidFill>
                  <a:schemeClr val="tx2"/>
                </a:solidFill>
              </a:rPr>
              <a:t>Jesus said unto her, I am the resurrection, and the life: he that believeth in me, though he were dead, yet shall he live: And whosoever liveth and believeth in me shall never die. Believest thou this? She saith unto him, Yea, Lord: I believe that thou art the Christ, the Son of God, which should come into the world. (John 11:25–27)</a:t>
            </a:r>
          </a:p>
        </p:txBody>
      </p:sp>
    </p:spTree>
    <p:extLst>
      <p:ext uri="{BB962C8B-B14F-4D97-AF65-F5344CB8AC3E}">
        <p14:creationId xmlns:p14="http://schemas.microsoft.com/office/powerpoint/2010/main" val="40366974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356CF2-62F4-4E4A-95B1-19F39028E33F}"/>
              </a:ext>
            </a:extLst>
          </p:cNvPr>
          <p:cNvSpPr/>
          <p:nvPr/>
        </p:nvSpPr>
        <p:spPr>
          <a:xfrm>
            <a:off x="6406896" y="646176"/>
            <a:ext cx="5474208" cy="2401824"/>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F231A37-B992-41D3-952A-56103989907F}"/>
              </a:ext>
            </a:extLst>
          </p:cNvPr>
          <p:cNvSpPr/>
          <p:nvPr/>
        </p:nvSpPr>
        <p:spPr>
          <a:xfrm>
            <a:off x="6717792" y="902208"/>
            <a:ext cx="4852416" cy="2043517"/>
          </a:xfrm>
          <a:prstGeom prst="rect">
            <a:avLst/>
          </a:prstGeom>
        </p:spPr>
        <p:txBody>
          <a:bodyPr wrap="square">
            <a:spAutoFit/>
          </a:bodyPr>
          <a:lstStyle/>
          <a:p>
            <a:pPr algn="just"/>
            <a:r>
              <a:rPr lang="en-US" dirty="0">
                <a:solidFill>
                  <a:schemeClr val="bg1"/>
                </a:solidFill>
              </a:rPr>
              <a:t>Then Jesus said unto them, Yet a little while is the light with you. Walk while ye have the light, lest darkness come upon you: for he that walketh in darkness knoweth not whither he goeth. While ye have light, believe in the light, that ye may be the children of light. (John 12:35–36)</a:t>
            </a:r>
          </a:p>
        </p:txBody>
      </p:sp>
      <p:sp>
        <p:nvSpPr>
          <p:cNvPr id="4" name="Rectangle 3">
            <a:extLst>
              <a:ext uri="{FF2B5EF4-FFF2-40B4-BE49-F238E27FC236}">
                <a16:creationId xmlns:a16="http://schemas.microsoft.com/office/drawing/2014/main" id="{8B8517AB-10E0-4DE6-BE12-D5C5149C919E}"/>
              </a:ext>
            </a:extLst>
          </p:cNvPr>
          <p:cNvSpPr/>
          <p:nvPr/>
        </p:nvSpPr>
        <p:spPr>
          <a:xfrm>
            <a:off x="451104" y="256032"/>
            <a:ext cx="4669536" cy="780288"/>
          </a:xfrm>
          <a:prstGeom prst="rect">
            <a:avLst/>
          </a:prstGeom>
          <a:solidFill>
            <a:srgbClr val="E4310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Those walking with Christ walk with light</a:t>
            </a:r>
          </a:p>
        </p:txBody>
      </p:sp>
      <p:sp>
        <p:nvSpPr>
          <p:cNvPr id="5" name="Rectangle 4">
            <a:extLst>
              <a:ext uri="{FF2B5EF4-FFF2-40B4-BE49-F238E27FC236}">
                <a16:creationId xmlns:a16="http://schemas.microsoft.com/office/drawing/2014/main" id="{CC94D6F9-E183-4CEA-B9EA-8EB2B602B8E2}"/>
              </a:ext>
            </a:extLst>
          </p:cNvPr>
          <p:cNvSpPr/>
          <p:nvPr/>
        </p:nvSpPr>
        <p:spPr>
          <a:xfrm>
            <a:off x="451104" y="1299972"/>
            <a:ext cx="4669536" cy="780288"/>
          </a:xfrm>
          <a:prstGeom prst="rect">
            <a:avLst/>
          </a:prstGeom>
          <a:solidFill>
            <a:srgbClr val="E4310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Those that hesitate with the walk with Christ find themselves in darkness</a:t>
            </a:r>
          </a:p>
        </p:txBody>
      </p:sp>
      <p:sp>
        <p:nvSpPr>
          <p:cNvPr id="6" name="Rectangle 5">
            <a:extLst>
              <a:ext uri="{FF2B5EF4-FFF2-40B4-BE49-F238E27FC236}">
                <a16:creationId xmlns:a16="http://schemas.microsoft.com/office/drawing/2014/main" id="{DA2B1D49-DCF9-4DFF-8DFC-7F10D5991FBB}"/>
              </a:ext>
            </a:extLst>
          </p:cNvPr>
          <p:cNvSpPr/>
          <p:nvPr/>
        </p:nvSpPr>
        <p:spPr>
          <a:xfrm>
            <a:off x="451104" y="2280666"/>
            <a:ext cx="4669536" cy="780288"/>
          </a:xfrm>
          <a:prstGeom prst="rect">
            <a:avLst/>
          </a:prstGeom>
          <a:solidFill>
            <a:srgbClr val="E4310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Those walking in darkness do </a:t>
            </a:r>
          </a:p>
          <a:p>
            <a:pPr algn="ctr"/>
            <a:r>
              <a:rPr lang="en-US" dirty="0">
                <a:solidFill>
                  <a:schemeClr val="bg1"/>
                </a:solidFill>
              </a:rPr>
              <a:t>not know their destination</a:t>
            </a:r>
          </a:p>
        </p:txBody>
      </p:sp>
      <p:sp>
        <p:nvSpPr>
          <p:cNvPr id="7" name="Rectangle 6">
            <a:extLst>
              <a:ext uri="{FF2B5EF4-FFF2-40B4-BE49-F238E27FC236}">
                <a16:creationId xmlns:a16="http://schemas.microsoft.com/office/drawing/2014/main" id="{3345205E-334F-458D-9632-92FCADCC0BBE}"/>
              </a:ext>
            </a:extLst>
          </p:cNvPr>
          <p:cNvSpPr/>
          <p:nvPr/>
        </p:nvSpPr>
        <p:spPr>
          <a:xfrm>
            <a:off x="451104" y="3356229"/>
            <a:ext cx="4669536" cy="780288"/>
          </a:xfrm>
          <a:prstGeom prst="rect">
            <a:avLst/>
          </a:prstGeom>
          <a:solidFill>
            <a:srgbClr val="E4310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Those that believe in the light of Christ become children of the light</a:t>
            </a:r>
          </a:p>
        </p:txBody>
      </p:sp>
      <p:sp>
        <p:nvSpPr>
          <p:cNvPr id="8" name="Rectangle 7">
            <a:extLst>
              <a:ext uri="{FF2B5EF4-FFF2-40B4-BE49-F238E27FC236}">
                <a16:creationId xmlns:a16="http://schemas.microsoft.com/office/drawing/2014/main" id="{05D7E788-F7F0-47B7-8D47-F594D15B51AE}"/>
              </a:ext>
            </a:extLst>
          </p:cNvPr>
          <p:cNvSpPr/>
          <p:nvPr/>
        </p:nvSpPr>
        <p:spPr>
          <a:xfrm>
            <a:off x="451104" y="4387597"/>
            <a:ext cx="4669536" cy="780288"/>
          </a:xfrm>
          <a:prstGeom prst="rect">
            <a:avLst/>
          </a:prstGeom>
          <a:solidFill>
            <a:srgbClr val="E4310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Followers of Christ abide in His light</a:t>
            </a:r>
          </a:p>
        </p:txBody>
      </p:sp>
      <p:sp>
        <p:nvSpPr>
          <p:cNvPr id="9" name="Rectangle 8">
            <a:extLst>
              <a:ext uri="{FF2B5EF4-FFF2-40B4-BE49-F238E27FC236}">
                <a16:creationId xmlns:a16="http://schemas.microsoft.com/office/drawing/2014/main" id="{70A538C2-CC0D-4643-9669-BED37FB000F8}"/>
              </a:ext>
            </a:extLst>
          </p:cNvPr>
          <p:cNvSpPr/>
          <p:nvPr/>
        </p:nvSpPr>
        <p:spPr>
          <a:xfrm>
            <a:off x="451104" y="5418965"/>
            <a:ext cx="4669536" cy="780288"/>
          </a:xfrm>
          <a:prstGeom prst="rect">
            <a:avLst/>
          </a:prstGeom>
          <a:solidFill>
            <a:srgbClr val="E4310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The light of Christ illuminates the</a:t>
            </a:r>
          </a:p>
          <a:p>
            <a:pPr algn="ctr"/>
            <a:r>
              <a:rPr lang="en-US" dirty="0">
                <a:solidFill>
                  <a:schemeClr val="bg1"/>
                </a:solidFill>
              </a:rPr>
              <a:t> LORD God and His Kingdom</a:t>
            </a:r>
          </a:p>
        </p:txBody>
      </p:sp>
      <p:sp>
        <p:nvSpPr>
          <p:cNvPr id="10" name="Rectangle 9">
            <a:extLst>
              <a:ext uri="{FF2B5EF4-FFF2-40B4-BE49-F238E27FC236}">
                <a16:creationId xmlns:a16="http://schemas.microsoft.com/office/drawing/2014/main" id="{84A9CA9D-BCE6-4343-8575-A7F2FEC10057}"/>
              </a:ext>
            </a:extLst>
          </p:cNvPr>
          <p:cNvSpPr/>
          <p:nvPr/>
        </p:nvSpPr>
        <p:spPr>
          <a:xfrm>
            <a:off x="6406896" y="3669792"/>
            <a:ext cx="5474208" cy="228600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4298DC0-458A-4464-B48D-EDC8B7415B5F}"/>
              </a:ext>
            </a:extLst>
          </p:cNvPr>
          <p:cNvSpPr/>
          <p:nvPr/>
        </p:nvSpPr>
        <p:spPr>
          <a:xfrm>
            <a:off x="6717792" y="3935629"/>
            <a:ext cx="4852416" cy="1754326"/>
          </a:xfrm>
          <a:prstGeom prst="rect">
            <a:avLst/>
          </a:prstGeom>
        </p:spPr>
        <p:txBody>
          <a:bodyPr wrap="square">
            <a:spAutoFit/>
          </a:bodyPr>
          <a:lstStyle/>
          <a:p>
            <a:pPr algn="just"/>
            <a:r>
              <a:rPr lang="en-US" dirty="0">
                <a:solidFill>
                  <a:schemeClr val="bg1"/>
                </a:solidFill>
              </a:rPr>
              <a:t>Jesus cried and said, He that believeth on me, believeth not on me, but on him that sent me. And he that seeth me seeth him that sent me. I am come a light into the world, that whosoever believeth on me should not abide in darkness. (John 12:44–46)</a:t>
            </a:r>
          </a:p>
        </p:txBody>
      </p:sp>
    </p:spTree>
    <p:extLst>
      <p:ext uri="{BB962C8B-B14F-4D97-AF65-F5344CB8AC3E}">
        <p14:creationId xmlns:p14="http://schemas.microsoft.com/office/powerpoint/2010/main" val="321081453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ircle(in)">
                                      <p:cBhvr>
                                        <p:cTn id="30" dur="2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circle(in)">
                                      <p:cBhvr>
                                        <p:cTn id="35" dur="2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circle(in)">
                                      <p:cBhvr>
                                        <p:cTn id="4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5E0084-DD11-4164-A50B-22515BAA5C44}"/>
              </a:ext>
            </a:extLst>
          </p:cNvPr>
          <p:cNvSpPr/>
          <p:nvPr/>
        </p:nvSpPr>
        <p:spPr>
          <a:xfrm>
            <a:off x="438912" y="268224"/>
            <a:ext cx="5254752" cy="633984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E75F8E1-7346-4735-8D44-C9DFD77B937A}"/>
              </a:ext>
            </a:extLst>
          </p:cNvPr>
          <p:cNvSpPr/>
          <p:nvPr/>
        </p:nvSpPr>
        <p:spPr>
          <a:xfrm>
            <a:off x="713232" y="551289"/>
            <a:ext cx="4706112" cy="5755422"/>
          </a:xfrm>
          <a:prstGeom prst="rect">
            <a:avLst/>
          </a:prstGeom>
        </p:spPr>
        <p:txBody>
          <a:bodyPr wrap="square">
            <a:spAutoFit/>
          </a:bodyPr>
          <a:lstStyle/>
          <a:p>
            <a:pPr algn="just"/>
            <a:r>
              <a:rPr lang="en-US" sz="1600" dirty="0">
                <a:solidFill>
                  <a:schemeClr val="bg1"/>
                </a:solidFill>
              </a:rPr>
              <a:t>But Thomas, one of the twelve, called Didymus, was not with them when Jesus came. The other disciples therefore said unto him, We have seen the Lord. But he said unto them, Except I shall see in his hands the print of the nails, and put my finger into the print of the nails, and thrust my hand into his side, I will not believe. And after eight days again his disciples were within, and Thomas with them: then came Jesus, the doors being shut, and stood in the midst, and said, Peace be unto you. Then saith he to Thomas, Reach hither thy finger, and behold my hands; and reach hither thy hand, and thrust it into my side: and be not faithless, but believing. And Thomas answered and said unto him, My Lord and my God. Jesus saith unto him, Thomas, because thou hast seen me, thou hast believed: blessed are they that have not seen, and yet have believed.</a:t>
            </a:r>
          </a:p>
          <a:p>
            <a:pPr algn="just"/>
            <a:r>
              <a:rPr lang="en-US" sz="1600" dirty="0">
                <a:solidFill>
                  <a:schemeClr val="bg1"/>
                </a:solidFill>
              </a:rPr>
              <a:t>And many other signs truly did Jesus in the presence of his disciples, which are not written in this book: But these are written, that ye might believe that Jesus is the Christ, the Son of God; and that believing ye might have life through his name. (John 20:24–31)</a:t>
            </a:r>
          </a:p>
        </p:txBody>
      </p:sp>
      <p:sp>
        <p:nvSpPr>
          <p:cNvPr id="4" name="Rectangle 3">
            <a:extLst>
              <a:ext uri="{FF2B5EF4-FFF2-40B4-BE49-F238E27FC236}">
                <a16:creationId xmlns:a16="http://schemas.microsoft.com/office/drawing/2014/main" id="{907B77C3-31AE-4B69-A396-90A169C856CF}"/>
              </a:ext>
            </a:extLst>
          </p:cNvPr>
          <p:cNvSpPr/>
          <p:nvPr/>
        </p:nvSpPr>
        <p:spPr>
          <a:xfrm>
            <a:off x="7187184" y="736211"/>
            <a:ext cx="4718304" cy="680103"/>
          </a:xfrm>
          <a:prstGeom prst="rect">
            <a:avLst/>
          </a:prstGeom>
          <a:solidFill>
            <a:schemeClr val="tx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Disciple Thomas refused to accept the risen Lord Jesus Christ until he saw him </a:t>
            </a:r>
          </a:p>
        </p:txBody>
      </p:sp>
      <p:sp>
        <p:nvSpPr>
          <p:cNvPr id="5" name="Rectangle 4">
            <a:extLst>
              <a:ext uri="{FF2B5EF4-FFF2-40B4-BE49-F238E27FC236}">
                <a16:creationId xmlns:a16="http://schemas.microsoft.com/office/drawing/2014/main" id="{95F11384-ECC0-4BC9-A02B-506C4BC8A9F6}"/>
              </a:ext>
            </a:extLst>
          </p:cNvPr>
          <p:cNvSpPr/>
          <p:nvPr/>
        </p:nvSpPr>
        <p:spPr>
          <a:xfrm>
            <a:off x="7187184" y="1676125"/>
            <a:ext cx="4718304" cy="680103"/>
          </a:xfrm>
          <a:prstGeom prst="rect">
            <a:avLst/>
          </a:prstGeom>
          <a:solidFill>
            <a:schemeClr val="tx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Thomas told the other disciples that he wanted to see the nail prints in Christ hand and…</a:t>
            </a:r>
          </a:p>
        </p:txBody>
      </p:sp>
      <p:sp>
        <p:nvSpPr>
          <p:cNvPr id="6" name="Rectangle 5">
            <a:extLst>
              <a:ext uri="{FF2B5EF4-FFF2-40B4-BE49-F238E27FC236}">
                <a16:creationId xmlns:a16="http://schemas.microsoft.com/office/drawing/2014/main" id="{849C0679-DFB4-40EE-9575-B25451216C0B}"/>
              </a:ext>
            </a:extLst>
          </p:cNvPr>
          <p:cNvSpPr/>
          <p:nvPr/>
        </p:nvSpPr>
        <p:spPr>
          <a:xfrm>
            <a:off x="7187184" y="2717686"/>
            <a:ext cx="4718304" cy="680103"/>
          </a:xfrm>
          <a:prstGeom prst="rect">
            <a:avLst/>
          </a:prstGeom>
          <a:solidFill>
            <a:schemeClr val="tx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…thrust his hand into the wound in </a:t>
            </a:r>
          </a:p>
          <a:p>
            <a:pPr algn="ctr"/>
            <a:r>
              <a:rPr lang="en-US" dirty="0">
                <a:solidFill>
                  <a:schemeClr val="tx1"/>
                </a:solidFill>
              </a:rPr>
              <a:t>the crucified Christ’s side</a:t>
            </a:r>
          </a:p>
        </p:txBody>
      </p:sp>
      <p:sp>
        <p:nvSpPr>
          <p:cNvPr id="7" name="Rectangle 6">
            <a:extLst>
              <a:ext uri="{FF2B5EF4-FFF2-40B4-BE49-F238E27FC236}">
                <a16:creationId xmlns:a16="http://schemas.microsoft.com/office/drawing/2014/main" id="{5E5FBC8E-2614-43E7-ACF4-DE3BAD46F2AA}"/>
              </a:ext>
            </a:extLst>
          </p:cNvPr>
          <p:cNvSpPr/>
          <p:nvPr/>
        </p:nvSpPr>
        <p:spPr>
          <a:xfrm>
            <a:off x="7187184" y="3690068"/>
            <a:ext cx="4718304" cy="680103"/>
          </a:xfrm>
          <a:prstGeom prst="rect">
            <a:avLst/>
          </a:prstGeom>
          <a:solidFill>
            <a:schemeClr val="tx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Resurrected Christ appeared in their midst, and his wounds convinced Thomas</a:t>
            </a:r>
          </a:p>
        </p:txBody>
      </p:sp>
      <p:sp>
        <p:nvSpPr>
          <p:cNvPr id="8" name="Rectangle 7">
            <a:extLst>
              <a:ext uri="{FF2B5EF4-FFF2-40B4-BE49-F238E27FC236}">
                <a16:creationId xmlns:a16="http://schemas.microsoft.com/office/drawing/2014/main" id="{DA5BBD1D-E057-4F7D-A6AF-56F0119A3B99}"/>
              </a:ext>
            </a:extLst>
          </p:cNvPr>
          <p:cNvSpPr/>
          <p:nvPr/>
        </p:nvSpPr>
        <p:spPr>
          <a:xfrm>
            <a:off x="7187184" y="4615996"/>
            <a:ext cx="4718304" cy="680103"/>
          </a:xfrm>
          <a:prstGeom prst="rect">
            <a:avLst/>
          </a:prstGeom>
          <a:solidFill>
            <a:schemeClr val="tx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Jesus blesses those that have not </a:t>
            </a:r>
          </a:p>
          <a:p>
            <a:pPr algn="ctr"/>
            <a:r>
              <a:rPr lang="en-US" dirty="0">
                <a:solidFill>
                  <a:schemeClr val="tx1"/>
                </a:solidFill>
              </a:rPr>
              <a:t>seen Him but believe in Him</a:t>
            </a:r>
          </a:p>
        </p:txBody>
      </p:sp>
      <p:sp>
        <p:nvSpPr>
          <p:cNvPr id="9" name="Rectangle 8">
            <a:extLst>
              <a:ext uri="{FF2B5EF4-FFF2-40B4-BE49-F238E27FC236}">
                <a16:creationId xmlns:a16="http://schemas.microsoft.com/office/drawing/2014/main" id="{8344A4BB-551A-4501-AA5E-02EEBEE76F71}"/>
              </a:ext>
            </a:extLst>
          </p:cNvPr>
          <p:cNvSpPr/>
          <p:nvPr/>
        </p:nvSpPr>
        <p:spPr>
          <a:xfrm>
            <a:off x="7187184" y="5509459"/>
            <a:ext cx="4718304" cy="680103"/>
          </a:xfrm>
          <a:prstGeom prst="rect">
            <a:avLst/>
          </a:prstGeom>
          <a:solidFill>
            <a:schemeClr val="tx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Christ’s signs are written in Scripture so followers of Christ can believe in in eternal life</a:t>
            </a:r>
          </a:p>
        </p:txBody>
      </p:sp>
    </p:spTree>
    <p:extLst>
      <p:ext uri="{BB962C8B-B14F-4D97-AF65-F5344CB8AC3E}">
        <p14:creationId xmlns:p14="http://schemas.microsoft.com/office/powerpoint/2010/main" val="217126040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heel(1)">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DF041C-16E2-4311-B5A5-F39F9D43E56D}"/>
              </a:ext>
            </a:extLst>
          </p:cNvPr>
          <p:cNvSpPr/>
          <p:nvPr/>
        </p:nvSpPr>
        <p:spPr>
          <a:xfrm>
            <a:off x="377952" y="219456"/>
            <a:ext cx="11484864" cy="1255776"/>
          </a:xfrm>
          <a:prstGeom prst="rect">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Rectangle 2">
            <a:extLst>
              <a:ext uri="{FF2B5EF4-FFF2-40B4-BE49-F238E27FC236}">
                <a16:creationId xmlns:a16="http://schemas.microsoft.com/office/drawing/2014/main" id="{C38E041B-FBA3-47E2-A7FF-3C54CD5F4FC7}"/>
              </a:ext>
            </a:extLst>
          </p:cNvPr>
          <p:cNvSpPr/>
          <p:nvPr/>
        </p:nvSpPr>
        <p:spPr>
          <a:xfrm>
            <a:off x="725424" y="385679"/>
            <a:ext cx="10789920" cy="923330"/>
          </a:xfrm>
          <a:prstGeom prst="rect">
            <a:avLst/>
          </a:prstGeom>
        </p:spPr>
        <p:txBody>
          <a:bodyPr wrap="square">
            <a:spAutoFit/>
          </a:bodyPr>
          <a:lstStyle/>
          <a:p>
            <a:pPr algn="just"/>
            <a:r>
              <a:rPr lang="en-US" dirty="0">
                <a:solidFill>
                  <a:schemeClr val="bg1"/>
                </a:solidFill>
              </a:rPr>
              <a:t>He came unto his own, and his own received him not. But as many as received him, to them gave he power to become the sons of God, even to them that believe on his name: Which were born, not of blood, nor of the will of the flesh, nor of the will of man, but of God. (John 1:10–13)</a:t>
            </a:r>
          </a:p>
        </p:txBody>
      </p:sp>
      <p:sp>
        <p:nvSpPr>
          <p:cNvPr id="4" name="Rectangle 3">
            <a:extLst>
              <a:ext uri="{FF2B5EF4-FFF2-40B4-BE49-F238E27FC236}">
                <a16:creationId xmlns:a16="http://schemas.microsoft.com/office/drawing/2014/main" id="{D338F947-44D5-4712-B636-039139556767}"/>
              </a:ext>
            </a:extLst>
          </p:cNvPr>
          <p:cNvSpPr/>
          <p:nvPr/>
        </p:nvSpPr>
        <p:spPr>
          <a:xfrm>
            <a:off x="396240" y="1767016"/>
            <a:ext cx="11399520" cy="670560"/>
          </a:xfrm>
          <a:prstGeom prst="rect">
            <a:avLst/>
          </a:prstGeom>
          <a:solidFill>
            <a:srgbClr val="33290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The Lord Jesus Christ first came to the Jews, but they would not receive Him</a:t>
            </a:r>
          </a:p>
        </p:txBody>
      </p:sp>
      <p:sp>
        <p:nvSpPr>
          <p:cNvPr id="5" name="Rectangle 4">
            <a:extLst>
              <a:ext uri="{FF2B5EF4-FFF2-40B4-BE49-F238E27FC236}">
                <a16:creationId xmlns:a16="http://schemas.microsoft.com/office/drawing/2014/main" id="{8635E6FD-84C8-4EBE-8267-172C9FC493A8}"/>
              </a:ext>
            </a:extLst>
          </p:cNvPr>
          <p:cNvSpPr/>
          <p:nvPr/>
        </p:nvSpPr>
        <p:spPr>
          <a:xfrm>
            <a:off x="396240" y="2729360"/>
            <a:ext cx="11399520" cy="670560"/>
          </a:xfrm>
          <a:prstGeom prst="rect">
            <a:avLst/>
          </a:prstGeom>
          <a:solidFill>
            <a:srgbClr val="33290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Those that receive the Lord Jesus Christ become sons of God</a:t>
            </a:r>
          </a:p>
        </p:txBody>
      </p:sp>
      <p:sp>
        <p:nvSpPr>
          <p:cNvPr id="6" name="Rectangle 5">
            <a:extLst>
              <a:ext uri="{FF2B5EF4-FFF2-40B4-BE49-F238E27FC236}">
                <a16:creationId xmlns:a16="http://schemas.microsoft.com/office/drawing/2014/main" id="{D670CA98-2E88-446E-9F2B-9B84D50C0D0A}"/>
              </a:ext>
            </a:extLst>
          </p:cNvPr>
          <p:cNvSpPr/>
          <p:nvPr/>
        </p:nvSpPr>
        <p:spPr>
          <a:xfrm>
            <a:off x="396240" y="3691704"/>
            <a:ext cx="11399520" cy="670560"/>
          </a:xfrm>
          <a:prstGeom prst="rect">
            <a:avLst/>
          </a:prstGeom>
          <a:solidFill>
            <a:srgbClr val="33290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Those that believe on Jesus Christ’s name also become sons of God</a:t>
            </a:r>
          </a:p>
        </p:txBody>
      </p:sp>
      <p:sp>
        <p:nvSpPr>
          <p:cNvPr id="7" name="Rectangle 6">
            <a:extLst>
              <a:ext uri="{FF2B5EF4-FFF2-40B4-BE49-F238E27FC236}">
                <a16:creationId xmlns:a16="http://schemas.microsoft.com/office/drawing/2014/main" id="{337A6BCD-4F1E-4D3D-A077-6BE11364BBF3}"/>
              </a:ext>
            </a:extLst>
          </p:cNvPr>
          <p:cNvSpPr/>
          <p:nvPr/>
        </p:nvSpPr>
        <p:spPr>
          <a:xfrm>
            <a:off x="396240" y="4654048"/>
            <a:ext cx="11399520" cy="670560"/>
          </a:xfrm>
          <a:prstGeom prst="rect">
            <a:avLst/>
          </a:prstGeom>
          <a:solidFill>
            <a:srgbClr val="33290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Followers of Jesus Christ become sons of God through adoption</a:t>
            </a:r>
          </a:p>
        </p:txBody>
      </p:sp>
      <p:sp>
        <p:nvSpPr>
          <p:cNvPr id="9" name="Rectangle 8">
            <a:extLst>
              <a:ext uri="{FF2B5EF4-FFF2-40B4-BE49-F238E27FC236}">
                <a16:creationId xmlns:a16="http://schemas.microsoft.com/office/drawing/2014/main" id="{B6AA76CD-53F5-4264-9D9A-1DDE2CF79FEB}"/>
              </a:ext>
            </a:extLst>
          </p:cNvPr>
          <p:cNvSpPr/>
          <p:nvPr/>
        </p:nvSpPr>
        <p:spPr>
          <a:xfrm>
            <a:off x="396240" y="5616392"/>
            <a:ext cx="11399520" cy="670560"/>
          </a:xfrm>
          <a:prstGeom prst="rect">
            <a:avLst/>
          </a:prstGeom>
          <a:solidFill>
            <a:srgbClr val="33290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Followers of Jesus Christ are not born of evolution or choice of parents; rather, they are born of God</a:t>
            </a:r>
          </a:p>
        </p:txBody>
      </p:sp>
    </p:spTree>
    <p:extLst>
      <p:ext uri="{BB962C8B-B14F-4D97-AF65-F5344CB8AC3E}">
        <p14:creationId xmlns:p14="http://schemas.microsoft.com/office/powerpoint/2010/main" val="25700022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par>
                                <p:cTn id="9" presetID="19" presetClass="entr" presetSubtype="10"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0" fill="hold"/>
                                        <p:tgtEl>
                                          <p:spTgt spid="5"/>
                                        </p:tgtEl>
                                        <p:attrNameLst>
                                          <p:attrName>ppt_w</p:attrName>
                                        </p:attrNameLst>
                                      </p:cBhvr>
                                      <p:tavLst>
                                        <p:tav tm="0" fmla="#ppt_w*sin(2.5*pi*$)">
                                          <p:val>
                                            <p:fltVal val="0"/>
                                          </p:val>
                                        </p:tav>
                                        <p:tav tm="100000">
                                          <p:val>
                                            <p:fltVal val="1"/>
                                          </p:val>
                                        </p:tav>
                                      </p:tavLst>
                                    </p:anim>
                                    <p:anim calcmode="lin" valueType="num">
                                      <p:cBhvr>
                                        <p:cTn id="12" dur="5000" fill="hold"/>
                                        <p:tgtEl>
                                          <p:spTgt spid="5"/>
                                        </p:tgtEl>
                                        <p:attrNameLst>
                                          <p:attrName>ppt_h</p:attrName>
                                        </p:attrNameLst>
                                      </p:cBhvr>
                                      <p:tavLst>
                                        <p:tav tm="0">
                                          <p:val>
                                            <p:strVal val="#ppt_h"/>
                                          </p:val>
                                        </p:tav>
                                        <p:tav tm="100000">
                                          <p:val>
                                            <p:strVal val="#ppt_h"/>
                                          </p:val>
                                        </p:tav>
                                      </p:tavLst>
                                    </p:anim>
                                  </p:childTnLst>
                                </p:cTn>
                              </p:par>
                              <p:par>
                                <p:cTn id="13" presetID="19" presetClass="entr" presetSubtype="10" fill="hold" grpId="0" nodeType="withEffect">
                                  <p:stCondLst>
                                    <p:cond delay="200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0" fill="hold"/>
                                        <p:tgtEl>
                                          <p:spTgt spid="6"/>
                                        </p:tgtEl>
                                        <p:attrNameLst>
                                          <p:attrName>ppt_w</p:attrName>
                                        </p:attrNameLst>
                                      </p:cBhvr>
                                      <p:tavLst>
                                        <p:tav tm="0" fmla="#ppt_w*sin(2.5*pi*$)">
                                          <p:val>
                                            <p:fltVal val="0"/>
                                          </p:val>
                                        </p:tav>
                                        <p:tav tm="100000">
                                          <p:val>
                                            <p:fltVal val="1"/>
                                          </p:val>
                                        </p:tav>
                                      </p:tavLst>
                                    </p:anim>
                                    <p:anim calcmode="lin" valueType="num">
                                      <p:cBhvr>
                                        <p:cTn id="16" dur="5000" fill="hold"/>
                                        <p:tgtEl>
                                          <p:spTgt spid="6"/>
                                        </p:tgtEl>
                                        <p:attrNameLst>
                                          <p:attrName>ppt_h</p:attrName>
                                        </p:attrNameLst>
                                      </p:cBhvr>
                                      <p:tavLst>
                                        <p:tav tm="0">
                                          <p:val>
                                            <p:strVal val="#ppt_h"/>
                                          </p:val>
                                        </p:tav>
                                        <p:tav tm="100000">
                                          <p:val>
                                            <p:strVal val="#ppt_h"/>
                                          </p:val>
                                        </p:tav>
                                      </p:tavLst>
                                    </p:anim>
                                  </p:childTnLst>
                                </p:cTn>
                              </p:par>
                              <p:par>
                                <p:cTn id="17" presetID="19" presetClass="entr" presetSubtype="10" fill="hold" grpId="0" nodeType="withEffect">
                                  <p:stCondLst>
                                    <p:cond delay="300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0" fill="hold"/>
                                        <p:tgtEl>
                                          <p:spTgt spid="7"/>
                                        </p:tgtEl>
                                        <p:attrNameLst>
                                          <p:attrName>ppt_w</p:attrName>
                                        </p:attrNameLst>
                                      </p:cBhvr>
                                      <p:tavLst>
                                        <p:tav tm="0" fmla="#ppt_w*sin(2.5*pi*$)">
                                          <p:val>
                                            <p:fltVal val="0"/>
                                          </p:val>
                                        </p:tav>
                                        <p:tav tm="100000">
                                          <p:val>
                                            <p:fltVal val="1"/>
                                          </p:val>
                                        </p:tav>
                                      </p:tavLst>
                                    </p:anim>
                                    <p:anim calcmode="lin" valueType="num">
                                      <p:cBhvr>
                                        <p:cTn id="20" dur="5000" fill="hold"/>
                                        <p:tgtEl>
                                          <p:spTgt spid="7"/>
                                        </p:tgtEl>
                                        <p:attrNameLst>
                                          <p:attrName>ppt_h</p:attrName>
                                        </p:attrNameLst>
                                      </p:cBhvr>
                                      <p:tavLst>
                                        <p:tav tm="0">
                                          <p:val>
                                            <p:strVal val="#ppt_h"/>
                                          </p:val>
                                        </p:tav>
                                        <p:tav tm="100000">
                                          <p:val>
                                            <p:strVal val="#ppt_h"/>
                                          </p:val>
                                        </p:tav>
                                      </p:tavLst>
                                    </p:anim>
                                  </p:childTnLst>
                                </p:cTn>
                              </p:par>
                              <p:par>
                                <p:cTn id="21" presetID="19" presetClass="entr" presetSubtype="10" fill="hold" grpId="0" nodeType="withEffect">
                                  <p:stCondLst>
                                    <p:cond delay="400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0" fill="hold"/>
                                        <p:tgtEl>
                                          <p:spTgt spid="9"/>
                                        </p:tgtEl>
                                        <p:attrNameLst>
                                          <p:attrName>ppt_w</p:attrName>
                                        </p:attrNameLst>
                                      </p:cBhvr>
                                      <p:tavLst>
                                        <p:tav tm="0" fmla="#ppt_w*sin(2.5*pi*$)">
                                          <p:val>
                                            <p:fltVal val="0"/>
                                          </p:val>
                                        </p:tav>
                                        <p:tav tm="100000">
                                          <p:val>
                                            <p:fltVal val="1"/>
                                          </p:val>
                                        </p:tav>
                                      </p:tavLst>
                                    </p:anim>
                                    <p:anim calcmode="lin" valueType="num">
                                      <p:cBhvr>
                                        <p:cTn id="24" dur="5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7EB171-F69D-49FE-895E-EB137BD8FDE8}"/>
              </a:ext>
            </a:extLst>
          </p:cNvPr>
          <p:cNvSpPr/>
          <p:nvPr/>
        </p:nvSpPr>
        <p:spPr>
          <a:xfrm>
            <a:off x="285748" y="4972050"/>
            <a:ext cx="11620502" cy="1594663"/>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4FD1583-34C9-4901-A943-F0018CD3915A}"/>
              </a:ext>
            </a:extLst>
          </p:cNvPr>
          <p:cNvSpPr/>
          <p:nvPr/>
        </p:nvSpPr>
        <p:spPr>
          <a:xfrm>
            <a:off x="545305" y="5307716"/>
            <a:ext cx="11101387" cy="923330"/>
          </a:xfrm>
          <a:prstGeom prst="rect">
            <a:avLst/>
          </a:prstGeom>
        </p:spPr>
        <p:txBody>
          <a:bodyPr wrap="square">
            <a:spAutoFit/>
          </a:bodyPr>
          <a:lstStyle/>
          <a:p>
            <a:pPr algn="just"/>
            <a:r>
              <a:rPr lang="en-US" dirty="0">
                <a:solidFill>
                  <a:schemeClr val="bg1"/>
                </a:solidFill>
              </a:rPr>
              <a:t>As I besought thee to abide still at Ephesus, when I went into Macedonia, that thou mightest charge some that they teach no other doctrine, Neither give heed to fables and endless genealogies, which minister questions, rather than godly edifying which is in faith: so do. (1 Timothy 1:3–4)</a:t>
            </a:r>
          </a:p>
        </p:txBody>
      </p:sp>
      <p:sp>
        <p:nvSpPr>
          <p:cNvPr id="4" name="Rectangle 3">
            <a:extLst>
              <a:ext uri="{FF2B5EF4-FFF2-40B4-BE49-F238E27FC236}">
                <a16:creationId xmlns:a16="http://schemas.microsoft.com/office/drawing/2014/main" id="{4367C12F-FB16-4D75-9F9E-54308B9A088C}"/>
              </a:ext>
            </a:extLst>
          </p:cNvPr>
          <p:cNvSpPr/>
          <p:nvPr/>
        </p:nvSpPr>
        <p:spPr>
          <a:xfrm>
            <a:off x="285747" y="107157"/>
            <a:ext cx="11620502" cy="957262"/>
          </a:xfrm>
          <a:prstGeom prst="rect">
            <a:avLst/>
          </a:prstGeom>
          <a:solidFill>
            <a:srgbClr val="4B2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Apostle Paul sent Timothy to Ephesus to instruct Christians to teach no other doctrine but the doctrine of Christ</a:t>
            </a:r>
          </a:p>
        </p:txBody>
      </p:sp>
      <p:sp>
        <p:nvSpPr>
          <p:cNvPr id="5" name="Rectangle 4">
            <a:extLst>
              <a:ext uri="{FF2B5EF4-FFF2-40B4-BE49-F238E27FC236}">
                <a16:creationId xmlns:a16="http://schemas.microsoft.com/office/drawing/2014/main" id="{0E9FEB7D-73B1-4252-AE49-9E7AAA3E5F65}"/>
              </a:ext>
            </a:extLst>
          </p:cNvPr>
          <p:cNvSpPr/>
          <p:nvPr/>
        </p:nvSpPr>
        <p:spPr>
          <a:xfrm>
            <a:off x="285747" y="1219730"/>
            <a:ext cx="11620502" cy="957262"/>
          </a:xfrm>
          <a:prstGeom prst="rect">
            <a:avLst/>
          </a:prstGeom>
          <a:solidFill>
            <a:srgbClr val="4B2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Paul instructed Timothy to tell the Ephesian Christians to give no attention to fables based on traditional lies</a:t>
            </a:r>
          </a:p>
        </p:txBody>
      </p:sp>
      <p:sp>
        <p:nvSpPr>
          <p:cNvPr id="7" name="Rectangle 6">
            <a:extLst>
              <a:ext uri="{FF2B5EF4-FFF2-40B4-BE49-F238E27FC236}">
                <a16:creationId xmlns:a16="http://schemas.microsoft.com/office/drawing/2014/main" id="{55AD98E2-7722-4786-B7BD-D7473537E696}"/>
              </a:ext>
            </a:extLst>
          </p:cNvPr>
          <p:cNvSpPr/>
          <p:nvPr/>
        </p:nvSpPr>
        <p:spPr>
          <a:xfrm>
            <a:off x="285748" y="2318103"/>
            <a:ext cx="11620502" cy="957262"/>
          </a:xfrm>
          <a:prstGeom prst="rect">
            <a:avLst/>
          </a:prstGeom>
          <a:solidFill>
            <a:srgbClr val="4B2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 also told Timothy to tell the Christians to avoid endless genealogies, which create more questions than answers</a:t>
            </a:r>
          </a:p>
        </p:txBody>
      </p:sp>
      <p:sp>
        <p:nvSpPr>
          <p:cNvPr id="8" name="Rectangle 7">
            <a:extLst>
              <a:ext uri="{FF2B5EF4-FFF2-40B4-BE49-F238E27FC236}">
                <a16:creationId xmlns:a16="http://schemas.microsoft.com/office/drawing/2014/main" id="{2F73C360-B095-4852-AE8C-D8983489A367}"/>
              </a:ext>
            </a:extLst>
          </p:cNvPr>
          <p:cNvSpPr/>
          <p:nvPr/>
        </p:nvSpPr>
        <p:spPr>
          <a:xfrm>
            <a:off x="285747" y="3395046"/>
            <a:ext cx="11620502" cy="957262"/>
          </a:xfrm>
          <a:prstGeom prst="rect">
            <a:avLst/>
          </a:prstGeom>
          <a:solidFill>
            <a:srgbClr val="4B2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Apostle Paul told Timothy to encourage godly edifying in the development of Christian faith without pitfalls</a:t>
            </a:r>
          </a:p>
        </p:txBody>
      </p:sp>
    </p:spTree>
    <p:extLst>
      <p:ext uri="{BB962C8B-B14F-4D97-AF65-F5344CB8AC3E}">
        <p14:creationId xmlns:p14="http://schemas.microsoft.com/office/powerpoint/2010/main" val="67854518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47CFDC-8B54-4CDA-87A2-55F23A3C26A8}"/>
              </a:ext>
            </a:extLst>
          </p:cNvPr>
          <p:cNvSpPr/>
          <p:nvPr/>
        </p:nvSpPr>
        <p:spPr>
          <a:xfrm rot="21321424">
            <a:off x="-2214036" y="2695549"/>
            <a:ext cx="11125200" cy="2124573"/>
          </a:xfrm>
          <a:prstGeom prst="rect">
            <a:avLst/>
          </a:prstGeom>
          <a:solidFill>
            <a:srgbClr val="00B0F0"/>
          </a:solidFill>
          <a:ln>
            <a:noFill/>
          </a:ln>
          <a:effectLst>
            <a:outerShdw blurRad="190500" dist="228600" dir="2700000" algn="ctr">
              <a:srgbClr val="000000">
                <a:alpha val="30000"/>
              </a:srgbClr>
            </a:outerShdw>
          </a:effectLst>
          <a:scene3d>
            <a:camera prst="perspectiveHeroicExtremeLeftFacing"/>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29EA88F-3C42-4B9F-9E27-C63A170C3DE4}"/>
              </a:ext>
            </a:extLst>
          </p:cNvPr>
          <p:cNvSpPr/>
          <p:nvPr/>
        </p:nvSpPr>
        <p:spPr>
          <a:xfrm rot="21409652">
            <a:off x="-1823333" y="2813765"/>
            <a:ext cx="10684898" cy="2031325"/>
          </a:xfrm>
          <a:prstGeom prst="rect">
            <a:avLst/>
          </a:prstGeom>
          <a:ln>
            <a:noFill/>
          </a:ln>
          <a:scene3d>
            <a:camera prst="perspectiveHeroicExtremeLeftFacing"/>
            <a:lightRig rig="threePt" dir="t"/>
          </a:scene3d>
        </p:spPr>
        <p:txBody>
          <a:bodyPr wrap="square">
            <a:spAutoFit/>
          </a:bodyPr>
          <a:lstStyle/>
          <a:p>
            <a:pPr algn="just"/>
            <a:r>
              <a:rPr lang="en-US" dirty="0">
                <a:solidFill>
                  <a:schemeClr val="bg1"/>
                </a:solidFill>
              </a:rPr>
              <a:t>Then came the Jews round about him, and said unto him, How long dost thou make us to doubt? If thou be the Christ, tell us plainly. Jesus answered them, I told you, and ye believed not: the works that I do in my Father’s name, they bear witness of me. But ye believe not, because ye are not of my sheep, as I said unto you. My sheep hear my voice, and I know them, and they follow me: And I give unto them eternal life; and they shall never perish, neither shall any man pluck them out of my hand. My Father, which gave them me, is greater than all; and no man is able to pluck them out of my Father’s hand. I and my Father are one. Then the Jews took up stones again to stone him. (John 10:24–31)</a:t>
            </a:r>
          </a:p>
        </p:txBody>
      </p:sp>
      <p:sp>
        <p:nvSpPr>
          <p:cNvPr id="3" name="Oval 2">
            <a:extLst>
              <a:ext uri="{FF2B5EF4-FFF2-40B4-BE49-F238E27FC236}">
                <a16:creationId xmlns:a16="http://schemas.microsoft.com/office/drawing/2014/main" id="{D770C313-3186-47B7-BA9F-CEB45F81B954}"/>
              </a:ext>
            </a:extLst>
          </p:cNvPr>
          <p:cNvSpPr/>
          <p:nvPr/>
        </p:nvSpPr>
        <p:spPr>
          <a:xfrm>
            <a:off x="212943" y="375280"/>
            <a:ext cx="8357106" cy="1745773"/>
          </a:xfrm>
          <a:prstGeom prst="ellipse">
            <a:avLst/>
          </a:prstGeom>
          <a:solidFill>
            <a:schemeClr val="accent1">
              <a:lumMod val="25000"/>
              <a:lumOff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Jews could not believe in Jesus Christ </a:t>
            </a:r>
          </a:p>
          <a:p>
            <a:pPr algn="ctr"/>
            <a:r>
              <a:rPr lang="en-US" dirty="0">
                <a:solidFill>
                  <a:schemeClr val="tx1"/>
                </a:solidFill>
              </a:rPr>
              <a:t>because they did NOT belong to Him</a:t>
            </a:r>
          </a:p>
        </p:txBody>
      </p:sp>
      <p:sp>
        <p:nvSpPr>
          <p:cNvPr id="5" name="Oval 4">
            <a:extLst>
              <a:ext uri="{FF2B5EF4-FFF2-40B4-BE49-F238E27FC236}">
                <a16:creationId xmlns:a16="http://schemas.microsoft.com/office/drawing/2014/main" id="{E2799F80-F7BC-4414-9EFA-43CFEB69E48D}"/>
              </a:ext>
            </a:extLst>
          </p:cNvPr>
          <p:cNvSpPr/>
          <p:nvPr/>
        </p:nvSpPr>
        <p:spPr>
          <a:xfrm>
            <a:off x="3519116" y="375280"/>
            <a:ext cx="8357106" cy="1745773"/>
          </a:xfrm>
          <a:prstGeom prst="ellipse">
            <a:avLst/>
          </a:prstGeom>
          <a:solidFill>
            <a:schemeClr val="accent1">
              <a:lumMod val="10000"/>
              <a:lumOff val="9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Sometimes religious leaders blame the Jews for hating Christ or being so wrapped up in tradition and law that they were unable to see Him.</a:t>
            </a:r>
          </a:p>
        </p:txBody>
      </p:sp>
      <p:sp>
        <p:nvSpPr>
          <p:cNvPr id="6" name="Oval 5">
            <a:extLst>
              <a:ext uri="{FF2B5EF4-FFF2-40B4-BE49-F238E27FC236}">
                <a16:creationId xmlns:a16="http://schemas.microsoft.com/office/drawing/2014/main" id="{8C232415-6D55-4276-ABB4-7C72E270DBB3}"/>
              </a:ext>
            </a:extLst>
          </p:cNvPr>
          <p:cNvSpPr/>
          <p:nvPr/>
        </p:nvSpPr>
        <p:spPr>
          <a:xfrm rot="164834">
            <a:off x="251688" y="4984227"/>
            <a:ext cx="5382989" cy="1745773"/>
          </a:xfrm>
          <a:prstGeom prst="ellipse">
            <a:avLst/>
          </a:prstGeom>
          <a:solidFill>
            <a:schemeClr val="accent1">
              <a:lumMod val="10000"/>
              <a:lumOff val="9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Actually, it is important theology!  If you belong to Christ, you believe in Him.  If you do not belong, you don’t.</a:t>
            </a:r>
          </a:p>
        </p:txBody>
      </p:sp>
    </p:spTree>
    <p:extLst>
      <p:ext uri="{BB962C8B-B14F-4D97-AF65-F5344CB8AC3E}">
        <p14:creationId xmlns:p14="http://schemas.microsoft.com/office/powerpoint/2010/main" val="212253924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par>
                                <p:cTn id="9" presetID="19" presetClass="entr" presetSubtype="1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0" fill="hold"/>
                                        <p:tgtEl>
                                          <p:spTgt spid="2"/>
                                        </p:tgtEl>
                                        <p:attrNameLst>
                                          <p:attrName>ppt_w</p:attrName>
                                        </p:attrNameLst>
                                      </p:cBhvr>
                                      <p:tavLst>
                                        <p:tav tm="0" fmla="#ppt_w*sin(2.5*pi*$)">
                                          <p:val>
                                            <p:fltVal val="0"/>
                                          </p:val>
                                        </p:tav>
                                        <p:tav tm="100000">
                                          <p:val>
                                            <p:fltVal val="1"/>
                                          </p:val>
                                        </p:tav>
                                      </p:tavLst>
                                    </p:anim>
                                    <p:anim calcmode="lin" valueType="num">
                                      <p:cBhvr>
                                        <p:cTn id="12" dur="5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3"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C7D96A-EFAD-478C-9C5A-295F45251FF9}"/>
              </a:ext>
            </a:extLst>
          </p:cNvPr>
          <p:cNvSpPr/>
          <p:nvPr/>
        </p:nvSpPr>
        <p:spPr>
          <a:xfrm>
            <a:off x="560832" y="4218432"/>
            <a:ext cx="10972800" cy="2157984"/>
          </a:xfrm>
          <a:prstGeom prst="rect">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90FCEBB-26C7-4D93-817F-F7A377AEAA56}"/>
              </a:ext>
            </a:extLst>
          </p:cNvPr>
          <p:cNvSpPr/>
          <p:nvPr/>
        </p:nvSpPr>
        <p:spPr>
          <a:xfrm>
            <a:off x="688848" y="4281761"/>
            <a:ext cx="10814304" cy="2031325"/>
          </a:xfrm>
          <a:prstGeom prst="rect">
            <a:avLst/>
          </a:prstGeom>
        </p:spPr>
        <p:txBody>
          <a:bodyPr wrap="square">
            <a:spAutoFit/>
          </a:bodyPr>
          <a:lstStyle/>
          <a:p>
            <a:pPr algn="just"/>
            <a:r>
              <a:rPr lang="en-US" b="1" dirty="0">
                <a:solidFill>
                  <a:schemeClr val="bg1"/>
                </a:solidFill>
              </a:rPr>
              <a:t>Then came the Jews round about him, and said unto him, How long dost thou make us to doubt? If thou be the Christ, tell us plainly. Jesus answered them, I told you, and ye believed not: the works that I do in my Father’s name, they bear witness of me. But ye believe not, because ye are not of my sheep, as I said unto you. My sheep hear my voice, and I know them, and they follow me: And I give unto them eternal life; and they shall never perish, neither shall any man pluck them out of my hand. My Father, which gave them me, is greater than all; and no man is able to pluck them out of my Father’s hand. I and my Father are one. Then the Jews took up stones again to stone him. (John 10:24–31)</a:t>
            </a:r>
          </a:p>
        </p:txBody>
      </p:sp>
      <p:sp>
        <p:nvSpPr>
          <p:cNvPr id="4" name="Rectangle 3">
            <a:extLst>
              <a:ext uri="{FF2B5EF4-FFF2-40B4-BE49-F238E27FC236}">
                <a16:creationId xmlns:a16="http://schemas.microsoft.com/office/drawing/2014/main" id="{260D83D4-B96A-44F3-BBC2-5B23BCC26746}"/>
              </a:ext>
            </a:extLst>
          </p:cNvPr>
          <p:cNvSpPr/>
          <p:nvPr/>
        </p:nvSpPr>
        <p:spPr>
          <a:xfrm>
            <a:off x="688847" y="2234184"/>
            <a:ext cx="3084576" cy="1194816"/>
          </a:xfrm>
          <a:prstGeom prst="rect">
            <a:avLst/>
          </a:prstGeom>
          <a:solidFill>
            <a:srgbClr val="7A000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people of Jesus </a:t>
            </a:r>
          </a:p>
          <a:p>
            <a:pPr algn="ctr"/>
            <a:r>
              <a:rPr lang="en-US" dirty="0"/>
              <a:t>receive eternal life </a:t>
            </a:r>
          </a:p>
          <a:p>
            <a:pPr algn="ctr"/>
            <a:r>
              <a:rPr lang="en-US" dirty="0"/>
              <a:t>and cannot be destroyed</a:t>
            </a:r>
          </a:p>
        </p:txBody>
      </p:sp>
      <p:sp>
        <p:nvSpPr>
          <p:cNvPr id="5" name="Rectangle 4">
            <a:extLst>
              <a:ext uri="{FF2B5EF4-FFF2-40B4-BE49-F238E27FC236}">
                <a16:creationId xmlns:a16="http://schemas.microsoft.com/office/drawing/2014/main" id="{A2324C56-71FA-415C-9571-EE614F3F4FDF}"/>
              </a:ext>
            </a:extLst>
          </p:cNvPr>
          <p:cNvSpPr/>
          <p:nvPr/>
        </p:nvSpPr>
        <p:spPr>
          <a:xfrm>
            <a:off x="4568952" y="2234184"/>
            <a:ext cx="3084576" cy="1194816"/>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man is able to remove </a:t>
            </a:r>
          </a:p>
          <a:p>
            <a:pPr algn="ctr"/>
            <a:r>
              <a:rPr lang="en-US" dirty="0"/>
              <a:t>one of Jesus Christ’s </a:t>
            </a:r>
          </a:p>
          <a:p>
            <a:pPr algn="ctr"/>
            <a:r>
              <a:rPr lang="en-US" dirty="0"/>
              <a:t>people from His power</a:t>
            </a:r>
          </a:p>
        </p:txBody>
      </p:sp>
      <p:sp>
        <p:nvSpPr>
          <p:cNvPr id="6" name="Rectangle 5">
            <a:extLst>
              <a:ext uri="{FF2B5EF4-FFF2-40B4-BE49-F238E27FC236}">
                <a16:creationId xmlns:a16="http://schemas.microsoft.com/office/drawing/2014/main" id="{B422382F-DAB4-4A65-9074-4D063EA58225}"/>
              </a:ext>
            </a:extLst>
          </p:cNvPr>
          <p:cNvSpPr/>
          <p:nvPr/>
        </p:nvSpPr>
        <p:spPr>
          <a:xfrm>
            <a:off x="8418578" y="2234184"/>
            <a:ext cx="3084576" cy="1194816"/>
          </a:xfrm>
          <a:prstGeom prst="rect">
            <a:avLst/>
          </a:prstGeom>
          <a:solidFill>
            <a:srgbClr val="FB87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Jesus and the LORD</a:t>
            </a:r>
          </a:p>
          <a:p>
            <a:pPr algn="ctr"/>
            <a:r>
              <a:rPr lang="en-US" dirty="0"/>
              <a:t> God are one</a:t>
            </a:r>
          </a:p>
        </p:txBody>
      </p:sp>
      <p:sp>
        <p:nvSpPr>
          <p:cNvPr id="7" name="Rectangle 6">
            <a:extLst>
              <a:ext uri="{FF2B5EF4-FFF2-40B4-BE49-F238E27FC236}">
                <a16:creationId xmlns:a16="http://schemas.microsoft.com/office/drawing/2014/main" id="{4C7D00A3-882E-498C-B201-2221864EDD91}"/>
              </a:ext>
            </a:extLst>
          </p:cNvPr>
          <p:cNvSpPr/>
          <p:nvPr/>
        </p:nvSpPr>
        <p:spPr>
          <a:xfrm>
            <a:off x="2520697" y="499534"/>
            <a:ext cx="3084576" cy="1194816"/>
          </a:xfrm>
          <a:prstGeom prst="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Jesus knows His people</a:t>
            </a:r>
          </a:p>
        </p:txBody>
      </p:sp>
      <p:sp>
        <p:nvSpPr>
          <p:cNvPr id="8" name="Rectangle 7">
            <a:extLst>
              <a:ext uri="{FF2B5EF4-FFF2-40B4-BE49-F238E27FC236}">
                <a16:creationId xmlns:a16="http://schemas.microsoft.com/office/drawing/2014/main" id="{A5F80243-6644-41B4-8E52-B9D0F146F59F}"/>
              </a:ext>
            </a:extLst>
          </p:cNvPr>
          <p:cNvSpPr/>
          <p:nvPr/>
        </p:nvSpPr>
        <p:spPr>
          <a:xfrm>
            <a:off x="6586729" y="499534"/>
            <a:ext cx="3084576" cy="1194816"/>
          </a:xfrm>
          <a:prstGeom prst="rect">
            <a:avLst/>
          </a:prstGeom>
          <a:solidFill>
            <a:schemeClr val="bg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People belonging to Jesus follow Him</a:t>
            </a:r>
          </a:p>
        </p:txBody>
      </p:sp>
    </p:spTree>
    <p:extLst>
      <p:ext uri="{BB962C8B-B14F-4D97-AF65-F5344CB8AC3E}">
        <p14:creationId xmlns:p14="http://schemas.microsoft.com/office/powerpoint/2010/main" val="222434733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100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par>
                                <p:cTn id="11" presetID="21" presetClass="entr" presetSubtype="1" fill="hold" grpId="0" nodeType="withEffect">
                                  <p:stCondLst>
                                    <p:cond delay="200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par>
                                <p:cTn id="14" presetID="21" presetClass="entr" presetSubtype="1" fill="hold" grpId="0" nodeType="withEffect">
                                  <p:stCondLst>
                                    <p:cond delay="300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par>
                                <p:cTn id="17" presetID="21" presetClass="entr" presetSubtype="1" fill="hold" grpId="0" nodeType="withEffect">
                                  <p:stCondLst>
                                    <p:cond delay="400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theme/theme1.xml><?xml version="1.0" encoding="utf-8"?>
<a:theme xmlns:a="http://schemas.openxmlformats.org/drawingml/2006/main" name="Office Theme">
  <a:themeElements>
    <a:clrScheme name="Custom 11">
      <a:dk1>
        <a:sysClr val="windowText" lastClr="000000"/>
      </a:dk1>
      <a:lt1>
        <a:srgbClr val="FFFFFF"/>
      </a:lt1>
      <a:dk2>
        <a:srgbClr val="00BBFF"/>
      </a:dk2>
      <a:lt2>
        <a:srgbClr val="FFAA27"/>
      </a:lt2>
      <a:accent1>
        <a:srgbClr val="001431"/>
      </a:accent1>
      <a:accent2>
        <a:srgbClr val="D14C00"/>
      </a:accent2>
      <a:accent3>
        <a:srgbClr val="142F5C"/>
      </a:accent3>
      <a:accent4>
        <a:srgbClr val="FFC000"/>
      </a:accent4>
      <a:accent5>
        <a:srgbClr val="5E441C"/>
      </a:accent5>
      <a:accent6>
        <a:srgbClr val="149F2F"/>
      </a:accent6>
      <a:hlink>
        <a:srgbClr val="00BBFF"/>
      </a:hlink>
      <a:folHlink>
        <a:srgbClr val="00BBFF"/>
      </a:folHlink>
    </a:clrScheme>
    <a:fontScheme name="Custom 12">
      <a:majorFont>
        <a:latin typeface="Book Antiqua"/>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itch_Deck_Generic_Abstract_MO - v4" id="{081ED41F-EC17-481F-9AAA-53A32AB5361A}" vid="{F4F09677-1FFA-483D-8949-3522B0A15F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E645E5-0105-4597-A6C9-FF428BAEF1DD}">
  <ds:schemaRefs>
    <ds:schemaRef ds:uri="http://schemas.microsoft.com/sharepoint/v3/contenttype/forms"/>
  </ds:schemaRefs>
</ds:datastoreItem>
</file>

<file path=customXml/itemProps2.xml><?xml version="1.0" encoding="utf-8"?>
<ds:datastoreItem xmlns:ds="http://schemas.openxmlformats.org/officeDocument/2006/customXml" ds:itemID="{1231B41D-C4DE-41D5-B883-BFE1CC1FFE9C}">
  <ds:schemaRefs>
    <ds:schemaRef ds:uri="http://schemas.microsoft.com/office/2006/metadata/properties"/>
    <ds:schemaRef ds:uri="http://schemas.microsoft.com/office/2006/documentManagement/types"/>
    <ds:schemaRef ds:uri="http://schemas.microsoft.com/sharepoint/v3"/>
    <ds:schemaRef ds:uri="http://purl.org/dc/elements/1.1/"/>
    <ds:schemaRef ds:uri="http://schemas.openxmlformats.org/package/2006/metadata/core-properties"/>
    <ds:schemaRef ds:uri="6dc4bcd6-49db-4c07-9060-8acfc67cef9f"/>
    <ds:schemaRef ds:uri="http://schemas.microsoft.com/office/infopath/2007/PartnerControls"/>
    <ds:schemaRef ds:uri="http://purl.org/dc/terms/"/>
    <ds:schemaRef ds:uri="fb0879af-3eba-417a-a55a-ffe6dcd6ca77"/>
    <ds:schemaRef ds:uri="http://www.w3.org/XML/1998/namespace"/>
    <ds:schemaRef ds:uri="http://purl.org/dc/dcmitype/"/>
  </ds:schemaRefs>
</ds:datastoreItem>
</file>

<file path=customXml/itemProps3.xml><?xml version="1.0" encoding="utf-8"?>
<ds:datastoreItem xmlns:ds="http://schemas.openxmlformats.org/officeDocument/2006/customXml" ds:itemID="{6F66A90A-9146-4A69-9CBB-F93429A11E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Colorful abstract pitch deck</Template>
  <TotalTime>0</TotalTime>
  <Words>1916</Words>
  <Application>Microsoft Office PowerPoint</Application>
  <PresentationFormat>Widescreen</PresentationFormat>
  <Paragraphs>81</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Book Antiqua</vt:lpstr>
      <vt:lpstr>Calibri</vt:lpstr>
      <vt:lpstr>Franklin Gothic Book</vt:lpstr>
      <vt:lpstr>Tahoma</vt:lpstr>
      <vt:lpstr>Wingdings</vt:lpstr>
      <vt:lpstr>Office Theme</vt:lpstr>
      <vt:lpstr>BI100 – Module 4.3   Christian Faith of  the Gentiles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Christian Faith of the Gentiles</dc:title>
  <dc:creator/>
  <cp:keywords>Christian, faith, peter, gospel, gentiles, minister, jews, Holy Ghost, hearts, purified, walk, darkness, light of Christ, thomas, nail, wound, eternal life, adoption, timothy, ephesus, doctrine of Christ, genealogies, questions, follow Jesus</cp:keywords>
  <cp:lastModifiedBy/>
  <cp:revision>1</cp:revision>
  <dcterms:created xsi:type="dcterms:W3CDTF">2018-10-29T22:06:08Z</dcterms:created>
  <dcterms:modified xsi:type="dcterms:W3CDTF">2018-11-24T00:18:30Z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