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3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7A0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9CA63D-C014-4972-BAD5-74B30F652109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E639FF-9300-4407-A4E8-2088AD6CB408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smtClean="0"/>
            <a:t>Spiritual Life of Faith</a:t>
          </a:r>
          <a:endParaRPr lang="en-US" dirty="0"/>
        </a:p>
      </dgm:t>
    </dgm:pt>
    <dgm:pt modelId="{E5831148-A030-49AD-A55B-393F9FA7D39E}" type="parTrans" cxnId="{48AF7C5C-A068-4525-8670-88228E1DC40C}">
      <dgm:prSet/>
      <dgm:spPr/>
      <dgm:t>
        <a:bodyPr/>
        <a:lstStyle/>
        <a:p>
          <a:endParaRPr lang="en-US"/>
        </a:p>
      </dgm:t>
    </dgm:pt>
    <dgm:pt modelId="{E04C8F69-42AC-4C95-AF15-6BCE609D7AA4}" type="sibTrans" cxnId="{48AF7C5C-A068-4525-8670-88228E1DC40C}">
      <dgm:prSet/>
      <dgm:spPr/>
      <dgm:t>
        <a:bodyPr/>
        <a:lstStyle/>
        <a:p>
          <a:endParaRPr lang="en-US"/>
        </a:p>
      </dgm:t>
    </dgm:pt>
    <dgm:pt modelId="{A0490CD6-8623-4180-8FDB-AD69EE6EE30B}">
      <dgm:prSet phldrT="[Text]"/>
      <dgm:spPr/>
      <dgm:t>
        <a:bodyPr/>
        <a:lstStyle/>
        <a:p>
          <a:r>
            <a:rPr lang="en-US" dirty="0" smtClean="0"/>
            <a:t>Word of God</a:t>
          </a:r>
          <a:endParaRPr lang="en-US" dirty="0"/>
        </a:p>
      </dgm:t>
    </dgm:pt>
    <dgm:pt modelId="{8D7266A2-A206-4E42-BD84-CDED91B78096}" type="parTrans" cxnId="{BCC55A03-A349-4CE0-9B22-00D4DC226CCF}">
      <dgm:prSet/>
      <dgm:spPr/>
      <dgm:t>
        <a:bodyPr/>
        <a:lstStyle/>
        <a:p>
          <a:endParaRPr lang="en-US"/>
        </a:p>
      </dgm:t>
    </dgm:pt>
    <dgm:pt modelId="{02983E8F-7A65-4CA3-BCD7-0ACF3E60B5FE}" type="sibTrans" cxnId="{BCC55A03-A349-4CE0-9B22-00D4DC226CCF}">
      <dgm:prSet/>
      <dgm:spPr/>
      <dgm:t>
        <a:bodyPr/>
        <a:lstStyle/>
        <a:p>
          <a:endParaRPr lang="en-US"/>
        </a:p>
      </dgm:t>
    </dgm:pt>
    <dgm:pt modelId="{499DCC90-3EF5-419D-A76A-B0762558B2AC}">
      <dgm:prSet phldrT="[Text]" custT="1"/>
      <dgm:spPr/>
      <dgm:t>
        <a:bodyPr/>
        <a:lstStyle/>
        <a:p>
          <a:r>
            <a:rPr lang="en-US" sz="4000" dirty="0" smtClean="0">
              <a:latin typeface="Courier New" panose="02070309020205020404" pitchFamily="49" charset="0"/>
              <a:cs typeface="Courier New" panose="02070309020205020404" pitchFamily="49" charset="0"/>
            </a:rPr>
            <a:t>The Lord Jesus Christ</a:t>
          </a:r>
          <a:endParaRPr lang="en-US" sz="40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038E4D36-4D32-4254-BEEB-A39A9D3BBEA7}" type="parTrans" cxnId="{954224BC-0C17-4779-A692-D44899F382FB}">
      <dgm:prSet/>
      <dgm:spPr/>
      <dgm:t>
        <a:bodyPr/>
        <a:lstStyle/>
        <a:p>
          <a:endParaRPr lang="en-US"/>
        </a:p>
      </dgm:t>
    </dgm:pt>
    <dgm:pt modelId="{AA8A0E00-B03F-4E05-BA5D-D66A60AF451B}" type="sibTrans" cxnId="{954224BC-0C17-4779-A692-D44899F382FB}">
      <dgm:prSet/>
      <dgm:spPr/>
      <dgm:t>
        <a:bodyPr/>
        <a:lstStyle/>
        <a:p>
          <a:endParaRPr lang="en-US"/>
        </a:p>
      </dgm:t>
    </dgm:pt>
    <dgm:pt modelId="{7F118C52-3021-4C4B-BEDB-C6ADF316403F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dirty="0" smtClean="0"/>
            <a:t>Christian Fellowship</a:t>
          </a:r>
          <a:endParaRPr lang="en-US" dirty="0"/>
        </a:p>
      </dgm:t>
    </dgm:pt>
    <dgm:pt modelId="{2CFE4445-3486-420A-AFDA-DF41C56DA6EC}" type="parTrans" cxnId="{46E6F279-5B3A-4B0A-91C1-F56BA3EECD4D}">
      <dgm:prSet/>
      <dgm:spPr/>
      <dgm:t>
        <a:bodyPr/>
        <a:lstStyle/>
        <a:p>
          <a:endParaRPr lang="en-US"/>
        </a:p>
      </dgm:t>
    </dgm:pt>
    <dgm:pt modelId="{A3E23F6F-D522-4FA8-8D0E-2D34A61F5280}" type="sibTrans" cxnId="{46E6F279-5B3A-4B0A-91C1-F56BA3EECD4D}">
      <dgm:prSet/>
      <dgm:spPr/>
      <dgm:t>
        <a:bodyPr/>
        <a:lstStyle/>
        <a:p>
          <a:endParaRPr lang="en-US"/>
        </a:p>
      </dgm:t>
    </dgm:pt>
    <dgm:pt modelId="{44554A8C-7C22-4D68-B721-E4F674FA7AA6}" type="pres">
      <dgm:prSet presAssocID="{B69CA63D-C014-4972-BAD5-74B30F65210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CA7B3F-853A-4712-B43C-A2A3C7D9BE17}" type="pres">
      <dgm:prSet presAssocID="{B69CA63D-C014-4972-BAD5-74B30F652109}" presName="ellipse" presStyleLbl="trBgShp" presStyleIdx="0" presStyleCnt="1"/>
      <dgm:spPr/>
    </dgm:pt>
    <dgm:pt modelId="{1C2F0155-F2CA-4EE1-AAD6-62478B2704AD}" type="pres">
      <dgm:prSet presAssocID="{B69CA63D-C014-4972-BAD5-74B30F652109}" presName="arrow1" presStyleLbl="fgShp" presStyleIdx="0" presStyleCnt="1"/>
      <dgm:spPr>
        <a:solidFill>
          <a:srgbClr val="FFFF00"/>
        </a:solidFill>
      </dgm:spPr>
    </dgm:pt>
    <dgm:pt modelId="{72495C42-2EF5-4837-BD91-3930D5255906}" type="pres">
      <dgm:prSet presAssocID="{B69CA63D-C014-4972-BAD5-74B30F652109}" presName="rectangle" presStyleLbl="revTx" presStyleIdx="0" presStyleCnt="1" custScaleX="1998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BE2A28-AB31-47AF-9ECC-17B0E1A95A94}" type="pres">
      <dgm:prSet presAssocID="{7F118C52-3021-4C4B-BEDB-C6ADF316403F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8DEE07-CDEC-4B9D-BAC5-A339AA9C9C19}" type="pres">
      <dgm:prSet presAssocID="{A0490CD6-8623-4180-8FDB-AD69EE6EE30B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E4E01-65C6-49A8-A17A-97C24F40ACC7}" type="pres">
      <dgm:prSet presAssocID="{499DCC90-3EF5-419D-A76A-B0762558B2A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A4E3BC-0E26-450F-B1A4-C46C0684E6B8}" type="pres">
      <dgm:prSet presAssocID="{B69CA63D-C014-4972-BAD5-74B30F652109}" presName="funnel" presStyleLbl="trAlignAcc1" presStyleIdx="0" presStyleCnt="1"/>
      <dgm:spPr>
        <a:solidFill>
          <a:srgbClr val="00B050">
            <a:alpha val="40000"/>
          </a:srgbClr>
        </a:solidFill>
      </dgm:spPr>
    </dgm:pt>
  </dgm:ptLst>
  <dgm:cxnLst>
    <dgm:cxn modelId="{954224BC-0C17-4779-A692-D44899F382FB}" srcId="{B69CA63D-C014-4972-BAD5-74B30F652109}" destId="{499DCC90-3EF5-419D-A76A-B0762558B2AC}" srcOrd="3" destOrd="0" parTransId="{038E4D36-4D32-4254-BEEB-A39A9D3BBEA7}" sibTransId="{AA8A0E00-B03F-4E05-BA5D-D66A60AF451B}"/>
    <dgm:cxn modelId="{4E68E69E-6491-4DDE-9E3E-7AEFFA91D735}" type="presOf" srcId="{B69CA63D-C014-4972-BAD5-74B30F652109}" destId="{44554A8C-7C22-4D68-B721-E4F674FA7AA6}" srcOrd="0" destOrd="0" presId="urn:microsoft.com/office/officeart/2005/8/layout/funnel1"/>
    <dgm:cxn modelId="{BCC55A03-A349-4CE0-9B22-00D4DC226CCF}" srcId="{B69CA63D-C014-4972-BAD5-74B30F652109}" destId="{A0490CD6-8623-4180-8FDB-AD69EE6EE30B}" srcOrd="2" destOrd="0" parTransId="{8D7266A2-A206-4E42-BD84-CDED91B78096}" sibTransId="{02983E8F-7A65-4CA3-BCD7-0ACF3E60B5FE}"/>
    <dgm:cxn modelId="{48AF7C5C-A068-4525-8670-88228E1DC40C}" srcId="{B69CA63D-C014-4972-BAD5-74B30F652109}" destId="{EAE639FF-9300-4407-A4E8-2088AD6CB408}" srcOrd="0" destOrd="0" parTransId="{E5831148-A030-49AD-A55B-393F9FA7D39E}" sibTransId="{E04C8F69-42AC-4C95-AF15-6BCE609D7AA4}"/>
    <dgm:cxn modelId="{986009E4-539E-411A-843E-275FF7BFEE81}" type="presOf" srcId="{EAE639FF-9300-4407-A4E8-2088AD6CB408}" destId="{7D1E4E01-65C6-49A8-A17A-97C24F40ACC7}" srcOrd="0" destOrd="0" presId="urn:microsoft.com/office/officeart/2005/8/layout/funnel1"/>
    <dgm:cxn modelId="{59169D92-7F30-4F57-9B3A-61C6088B4281}" type="presOf" srcId="{499DCC90-3EF5-419D-A76A-B0762558B2AC}" destId="{72495C42-2EF5-4837-BD91-3930D5255906}" srcOrd="0" destOrd="0" presId="urn:microsoft.com/office/officeart/2005/8/layout/funnel1"/>
    <dgm:cxn modelId="{8E9BE139-0096-48AE-B042-E2A988ADB8ED}" type="presOf" srcId="{7F118C52-3021-4C4B-BEDB-C6ADF316403F}" destId="{738DEE07-CDEC-4B9D-BAC5-A339AA9C9C19}" srcOrd="0" destOrd="0" presId="urn:microsoft.com/office/officeart/2005/8/layout/funnel1"/>
    <dgm:cxn modelId="{B4933EF1-F890-4D4B-9EC8-C6139353E823}" type="presOf" srcId="{A0490CD6-8623-4180-8FDB-AD69EE6EE30B}" destId="{87BE2A28-AB31-47AF-9ECC-17B0E1A95A94}" srcOrd="0" destOrd="0" presId="urn:microsoft.com/office/officeart/2005/8/layout/funnel1"/>
    <dgm:cxn modelId="{46E6F279-5B3A-4B0A-91C1-F56BA3EECD4D}" srcId="{B69CA63D-C014-4972-BAD5-74B30F652109}" destId="{7F118C52-3021-4C4B-BEDB-C6ADF316403F}" srcOrd="1" destOrd="0" parTransId="{2CFE4445-3486-420A-AFDA-DF41C56DA6EC}" sibTransId="{A3E23F6F-D522-4FA8-8D0E-2D34A61F5280}"/>
    <dgm:cxn modelId="{98C37E2B-76B3-4492-A31C-6F8E801E0708}" type="presParOf" srcId="{44554A8C-7C22-4D68-B721-E4F674FA7AA6}" destId="{1DCA7B3F-853A-4712-B43C-A2A3C7D9BE17}" srcOrd="0" destOrd="0" presId="urn:microsoft.com/office/officeart/2005/8/layout/funnel1"/>
    <dgm:cxn modelId="{A159D719-47E1-4BE3-B113-F9B7B19303F3}" type="presParOf" srcId="{44554A8C-7C22-4D68-B721-E4F674FA7AA6}" destId="{1C2F0155-F2CA-4EE1-AAD6-62478B2704AD}" srcOrd="1" destOrd="0" presId="urn:microsoft.com/office/officeart/2005/8/layout/funnel1"/>
    <dgm:cxn modelId="{1346A962-4B56-4067-86FE-2AD2A30EC53D}" type="presParOf" srcId="{44554A8C-7C22-4D68-B721-E4F674FA7AA6}" destId="{72495C42-2EF5-4837-BD91-3930D5255906}" srcOrd="2" destOrd="0" presId="urn:microsoft.com/office/officeart/2005/8/layout/funnel1"/>
    <dgm:cxn modelId="{06923669-445E-4E08-90B6-381AA6769B38}" type="presParOf" srcId="{44554A8C-7C22-4D68-B721-E4F674FA7AA6}" destId="{87BE2A28-AB31-47AF-9ECC-17B0E1A95A94}" srcOrd="3" destOrd="0" presId="urn:microsoft.com/office/officeart/2005/8/layout/funnel1"/>
    <dgm:cxn modelId="{FF3BFB28-98C3-45FA-A658-360D723F5F7A}" type="presParOf" srcId="{44554A8C-7C22-4D68-B721-E4F674FA7AA6}" destId="{738DEE07-CDEC-4B9D-BAC5-A339AA9C9C19}" srcOrd="4" destOrd="0" presId="urn:microsoft.com/office/officeart/2005/8/layout/funnel1"/>
    <dgm:cxn modelId="{D7FDCB7F-A6B0-4BD5-B5FE-76CE2D335F74}" type="presParOf" srcId="{44554A8C-7C22-4D68-B721-E4F674FA7AA6}" destId="{7D1E4E01-65C6-49A8-A17A-97C24F40ACC7}" srcOrd="5" destOrd="0" presId="urn:microsoft.com/office/officeart/2005/8/layout/funnel1"/>
    <dgm:cxn modelId="{F7CB00D1-D280-4C71-A8F6-26D6AEBFAE2E}" type="presParOf" srcId="{44554A8C-7C22-4D68-B721-E4F674FA7AA6}" destId="{C6A4E3BC-0E26-450F-B1A4-C46C0684E6B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15189D-E0CB-4BE0-8A82-B98B63CB3044}" type="doc">
      <dgm:prSet loTypeId="urn:microsoft.com/office/officeart/2005/8/layout/equation2" loCatId="process" qsTypeId="urn:microsoft.com/office/officeart/2005/8/quickstyle/3d5" qsCatId="3D" csTypeId="urn:microsoft.com/office/officeart/2005/8/colors/accent1_2" csCatId="accent1" phldr="1"/>
      <dgm:spPr/>
    </dgm:pt>
    <dgm:pt modelId="{DCDDD60E-0EED-4F47-A934-CBEA6A9AA158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800" dirty="0" smtClean="0"/>
            <a:t>What happens once a person builds on a solid foundation</a:t>
          </a:r>
          <a:endParaRPr lang="en-US" sz="1700" dirty="0"/>
        </a:p>
      </dgm:t>
    </dgm:pt>
    <dgm:pt modelId="{10873DCC-CD65-42A5-83DE-45E36FDDE7F5}" type="parTrans" cxnId="{C8C3D8C6-76F4-4030-9AA0-1C8509A0AA29}">
      <dgm:prSet/>
      <dgm:spPr/>
      <dgm:t>
        <a:bodyPr/>
        <a:lstStyle/>
        <a:p>
          <a:endParaRPr lang="en-US"/>
        </a:p>
      </dgm:t>
    </dgm:pt>
    <dgm:pt modelId="{B3DA2A93-2D94-4BAF-9A2B-92C82F0412F5}" type="sibTrans" cxnId="{C8C3D8C6-76F4-4030-9AA0-1C8509A0AA29}">
      <dgm:prSet/>
      <dgm:spPr>
        <a:solidFill>
          <a:schemeClr val="accent6"/>
        </a:solidFill>
      </dgm:spPr>
      <dgm:t>
        <a:bodyPr/>
        <a:lstStyle/>
        <a:p>
          <a:endParaRPr lang="en-US"/>
        </a:p>
      </dgm:t>
    </dgm:pt>
    <dgm:pt modelId="{4598F917-6EBA-420B-9BB2-047CC2E35342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smtClean="0"/>
            <a:t>Trouble comes</a:t>
          </a:r>
          <a:endParaRPr lang="en-US" dirty="0"/>
        </a:p>
      </dgm:t>
    </dgm:pt>
    <dgm:pt modelId="{68372090-5CC9-4D18-8916-4098681C7427}" type="parTrans" cxnId="{9627714B-7B99-4ABE-B5E6-B5DE3C185C71}">
      <dgm:prSet/>
      <dgm:spPr/>
      <dgm:t>
        <a:bodyPr/>
        <a:lstStyle/>
        <a:p>
          <a:endParaRPr lang="en-US"/>
        </a:p>
      </dgm:t>
    </dgm:pt>
    <dgm:pt modelId="{6CC2C80F-5B20-4F51-BE3C-D38579CB197C}" type="sibTrans" cxnId="{9627714B-7B99-4ABE-B5E6-B5DE3C185C71}">
      <dgm:prSet/>
      <dgm:spPr>
        <a:solidFill>
          <a:schemeClr val="accent6"/>
        </a:solidFill>
      </dgm:spPr>
      <dgm:t>
        <a:bodyPr/>
        <a:lstStyle/>
        <a:p>
          <a:endParaRPr lang="en-US"/>
        </a:p>
      </dgm:t>
    </dgm:pt>
    <dgm:pt modelId="{1716EF43-595A-466E-A204-32795AD75D48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4800" dirty="0" smtClean="0"/>
            <a:t>That person’s life cannot be shaken!</a:t>
          </a:r>
          <a:endParaRPr lang="en-US" sz="4800" dirty="0"/>
        </a:p>
      </dgm:t>
    </dgm:pt>
    <dgm:pt modelId="{B9F40290-7B9E-4202-8E5B-BA9BCAD137ED}" type="parTrans" cxnId="{0CF460ED-7049-4399-849A-5FBE1F825394}">
      <dgm:prSet/>
      <dgm:spPr/>
      <dgm:t>
        <a:bodyPr/>
        <a:lstStyle/>
        <a:p>
          <a:endParaRPr lang="en-US"/>
        </a:p>
      </dgm:t>
    </dgm:pt>
    <dgm:pt modelId="{6193791C-7580-4733-AC46-A1B77D4657B6}" type="sibTrans" cxnId="{0CF460ED-7049-4399-849A-5FBE1F825394}">
      <dgm:prSet/>
      <dgm:spPr/>
      <dgm:t>
        <a:bodyPr/>
        <a:lstStyle/>
        <a:p>
          <a:endParaRPr lang="en-US"/>
        </a:p>
      </dgm:t>
    </dgm:pt>
    <dgm:pt modelId="{481ADE32-6B40-4B7D-8FCB-222196E48204}" type="pres">
      <dgm:prSet presAssocID="{0C15189D-E0CB-4BE0-8A82-B98B63CB3044}" presName="Name0" presStyleCnt="0">
        <dgm:presLayoutVars>
          <dgm:dir/>
          <dgm:resizeHandles val="exact"/>
        </dgm:presLayoutVars>
      </dgm:prSet>
      <dgm:spPr/>
    </dgm:pt>
    <dgm:pt modelId="{58C2B4AD-4187-4183-9670-BC663731F2C2}" type="pres">
      <dgm:prSet presAssocID="{0C15189D-E0CB-4BE0-8A82-B98B63CB3044}" presName="vNodes" presStyleCnt="0"/>
      <dgm:spPr/>
    </dgm:pt>
    <dgm:pt modelId="{5632FCA8-FFCC-42D5-9AA4-BF98D96F68B5}" type="pres">
      <dgm:prSet presAssocID="{DCDDD60E-0EED-4F47-A934-CBEA6A9AA15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F1B8E-87B3-4437-80C1-BD2BABD31A18}" type="pres">
      <dgm:prSet presAssocID="{B3DA2A93-2D94-4BAF-9A2B-92C82F0412F5}" presName="spacerT" presStyleCnt="0"/>
      <dgm:spPr/>
    </dgm:pt>
    <dgm:pt modelId="{A4C4270D-E226-47E8-AB7E-8FF9D3058E99}" type="pres">
      <dgm:prSet presAssocID="{B3DA2A93-2D94-4BAF-9A2B-92C82F0412F5}" presName="sibTrans" presStyleLbl="sibTrans2D1" presStyleIdx="0" presStyleCnt="2" custLinFactNeighborY="15391"/>
      <dgm:spPr/>
      <dgm:t>
        <a:bodyPr/>
        <a:lstStyle/>
        <a:p>
          <a:endParaRPr lang="en-US"/>
        </a:p>
      </dgm:t>
    </dgm:pt>
    <dgm:pt modelId="{0F73A3F5-4828-4F85-93A3-298BCD704AAD}" type="pres">
      <dgm:prSet presAssocID="{B3DA2A93-2D94-4BAF-9A2B-92C82F0412F5}" presName="spacerB" presStyleCnt="0"/>
      <dgm:spPr/>
    </dgm:pt>
    <dgm:pt modelId="{3D9884AF-9794-4D95-8901-086B263D667D}" type="pres">
      <dgm:prSet presAssocID="{4598F917-6EBA-420B-9BB2-047CC2E3534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0F0C9-1F21-4131-A117-59C598F4BD85}" type="pres">
      <dgm:prSet presAssocID="{0C15189D-E0CB-4BE0-8A82-B98B63CB3044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C6DC2117-9881-49E4-8E6C-05F706125B35}" type="pres">
      <dgm:prSet presAssocID="{0C15189D-E0CB-4BE0-8A82-B98B63CB304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4D9DD42-5DF1-4225-AB1F-499EB103F26A}" type="pres">
      <dgm:prSet presAssocID="{0C15189D-E0CB-4BE0-8A82-B98B63CB3044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51F056-2170-48E5-BD2E-73E072BFC457}" type="presOf" srcId="{B3DA2A93-2D94-4BAF-9A2B-92C82F0412F5}" destId="{A4C4270D-E226-47E8-AB7E-8FF9D3058E99}" srcOrd="0" destOrd="0" presId="urn:microsoft.com/office/officeart/2005/8/layout/equation2"/>
    <dgm:cxn modelId="{4D23D255-4644-4CD1-BBEA-0F2892F55C5E}" type="presOf" srcId="{4598F917-6EBA-420B-9BB2-047CC2E35342}" destId="{3D9884AF-9794-4D95-8901-086B263D667D}" srcOrd="0" destOrd="0" presId="urn:microsoft.com/office/officeart/2005/8/layout/equation2"/>
    <dgm:cxn modelId="{9627714B-7B99-4ABE-B5E6-B5DE3C185C71}" srcId="{0C15189D-E0CB-4BE0-8A82-B98B63CB3044}" destId="{4598F917-6EBA-420B-9BB2-047CC2E35342}" srcOrd="1" destOrd="0" parTransId="{68372090-5CC9-4D18-8916-4098681C7427}" sibTransId="{6CC2C80F-5B20-4F51-BE3C-D38579CB197C}"/>
    <dgm:cxn modelId="{C8C3D8C6-76F4-4030-9AA0-1C8509A0AA29}" srcId="{0C15189D-E0CB-4BE0-8A82-B98B63CB3044}" destId="{DCDDD60E-0EED-4F47-A934-CBEA6A9AA158}" srcOrd="0" destOrd="0" parTransId="{10873DCC-CD65-42A5-83DE-45E36FDDE7F5}" sibTransId="{B3DA2A93-2D94-4BAF-9A2B-92C82F0412F5}"/>
    <dgm:cxn modelId="{0CF460ED-7049-4399-849A-5FBE1F825394}" srcId="{0C15189D-E0CB-4BE0-8A82-B98B63CB3044}" destId="{1716EF43-595A-466E-A204-32795AD75D48}" srcOrd="2" destOrd="0" parTransId="{B9F40290-7B9E-4202-8E5B-BA9BCAD137ED}" sibTransId="{6193791C-7580-4733-AC46-A1B77D4657B6}"/>
    <dgm:cxn modelId="{A51CF888-E1A9-433D-A2FD-BE270A42CDDD}" type="presOf" srcId="{6CC2C80F-5B20-4F51-BE3C-D38579CB197C}" destId="{FA70F0C9-1F21-4131-A117-59C598F4BD85}" srcOrd="0" destOrd="0" presId="urn:microsoft.com/office/officeart/2005/8/layout/equation2"/>
    <dgm:cxn modelId="{2CA1E2BB-CD18-4DAF-A7DC-AEC2EA62A269}" type="presOf" srcId="{DCDDD60E-0EED-4F47-A934-CBEA6A9AA158}" destId="{5632FCA8-FFCC-42D5-9AA4-BF98D96F68B5}" srcOrd="0" destOrd="0" presId="urn:microsoft.com/office/officeart/2005/8/layout/equation2"/>
    <dgm:cxn modelId="{E26B8D3D-39F7-4842-9312-064FE3397878}" type="presOf" srcId="{1716EF43-595A-466E-A204-32795AD75D48}" destId="{64D9DD42-5DF1-4225-AB1F-499EB103F26A}" srcOrd="0" destOrd="0" presId="urn:microsoft.com/office/officeart/2005/8/layout/equation2"/>
    <dgm:cxn modelId="{E82E8A2F-0BB4-453B-B922-E66CD2B4229B}" type="presOf" srcId="{6CC2C80F-5B20-4F51-BE3C-D38579CB197C}" destId="{C6DC2117-9881-49E4-8E6C-05F706125B35}" srcOrd="1" destOrd="0" presId="urn:microsoft.com/office/officeart/2005/8/layout/equation2"/>
    <dgm:cxn modelId="{8A20C0EB-F075-412D-A82D-A6C32336CE50}" type="presOf" srcId="{0C15189D-E0CB-4BE0-8A82-B98B63CB3044}" destId="{481ADE32-6B40-4B7D-8FCB-222196E48204}" srcOrd="0" destOrd="0" presId="urn:microsoft.com/office/officeart/2005/8/layout/equation2"/>
    <dgm:cxn modelId="{154F0F57-F6E3-4A79-AA01-13653EBEF850}" type="presParOf" srcId="{481ADE32-6B40-4B7D-8FCB-222196E48204}" destId="{58C2B4AD-4187-4183-9670-BC663731F2C2}" srcOrd="0" destOrd="0" presId="urn:microsoft.com/office/officeart/2005/8/layout/equation2"/>
    <dgm:cxn modelId="{3EBD9EE5-0E5D-4091-961E-82782AFA5B51}" type="presParOf" srcId="{58C2B4AD-4187-4183-9670-BC663731F2C2}" destId="{5632FCA8-FFCC-42D5-9AA4-BF98D96F68B5}" srcOrd="0" destOrd="0" presId="urn:microsoft.com/office/officeart/2005/8/layout/equation2"/>
    <dgm:cxn modelId="{0F0F193C-3F26-4D74-A179-54EA94936BC6}" type="presParOf" srcId="{58C2B4AD-4187-4183-9670-BC663731F2C2}" destId="{490F1B8E-87B3-4437-80C1-BD2BABD31A18}" srcOrd="1" destOrd="0" presId="urn:microsoft.com/office/officeart/2005/8/layout/equation2"/>
    <dgm:cxn modelId="{638D50C9-2678-4F65-893E-C57C99F0AC61}" type="presParOf" srcId="{58C2B4AD-4187-4183-9670-BC663731F2C2}" destId="{A4C4270D-E226-47E8-AB7E-8FF9D3058E99}" srcOrd="2" destOrd="0" presId="urn:microsoft.com/office/officeart/2005/8/layout/equation2"/>
    <dgm:cxn modelId="{67356AA8-43C7-4853-ACDB-0505B195DA4A}" type="presParOf" srcId="{58C2B4AD-4187-4183-9670-BC663731F2C2}" destId="{0F73A3F5-4828-4F85-93A3-298BCD704AAD}" srcOrd="3" destOrd="0" presId="urn:microsoft.com/office/officeart/2005/8/layout/equation2"/>
    <dgm:cxn modelId="{3E9D6F0F-37CE-4FF9-BD98-CD9251FCB581}" type="presParOf" srcId="{58C2B4AD-4187-4183-9670-BC663731F2C2}" destId="{3D9884AF-9794-4D95-8901-086B263D667D}" srcOrd="4" destOrd="0" presId="urn:microsoft.com/office/officeart/2005/8/layout/equation2"/>
    <dgm:cxn modelId="{066CFBF6-EC3C-4E30-ABCD-CC637AFE5DB6}" type="presParOf" srcId="{481ADE32-6B40-4B7D-8FCB-222196E48204}" destId="{FA70F0C9-1F21-4131-A117-59C598F4BD85}" srcOrd="1" destOrd="0" presId="urn:microsoft.com/office/officeart/2005/8/layout/equation2"/>
    <dgm:cxn modelId="{8D6B4E2C-B6AB-4796-8464-5E80A6A9324E}" type="presParOf" srcId="{FA70F0C9-1F21-4131-A117-59C598F4BD85}" destId="{C6DC2117-9881-49E4-8E6C-05F706125B35}" srcOrd="0" destOrd="0" presId="urn:microsoft.com/office/officeart/2005/8/layout/equation2"/>
    <dgm:cxn modelId="{853A806C-D22F-44BF-BB96-116A5A248EB4}" type="presParOf" srcId="{481ADE32-6B40-4B7D-8FCB-222196E48204}" destId="{64D9DD42-5DF1-4225-AB1F-499EB103F26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15189D-E0CB-4BE0-8A82-B98B63CB3044}" type="doc">
      <dgm:prSet loTypeId="urn:microsoft.com/office/officeart/2005/8/layout/equation2" loCatId="process" qsTypeId="urn:microsoft.com/office/officeart/2005/8/quickstyle/3d5" qsCatId="3D" csTypeId="urn:microsoft.com/office/officeart/2005/8/colors/accent1_2" csCatId="accent1" phldr="1"/>
      <dgm:spPr/>
    </dgm:pt>
    <dgm:pt modelId="{DCDDD60E-0EED-4F47-A934-CBEA6A9AA158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800" dirty="0" smtClean="0"/>
            <a:t>What happens once a person builds a foundation on earth</a:t>
          </a:r>
          <a:endParaRPr lang="en-US" sz="1700" dirty="0"/>
        </a:p>
      </dgm:t>
    </dgm:pt>
    <dgm:pt modelId="{10873DCC-CD65-42A5-83DE-45E36FDDE7F5}" type="parTrans" cxnId="{C8C3D8C6-76F4-4030-9AA0-1C8509A0AA29}">
      <dgm:prSet/>
      <dgm:spPr/>
      <dgm:t>
        <a:bodyPr/>
        <a:lstStyle/>
        <a:p>
          <a:endParaRPr lang="en-US"/>
        </a:p>
      </dgm:t>
    </dgm:pt>
    <dgm:pt modelId="{B3DA2A93-2D94-4BAF-9A2B-92C82F0412F5}" type="sibTrans" cxnId="{C8C3D8C6-76F4-4030-9AA0-1C8509A0AA29}">
      <dgm:prSet/>
      <dgm:spPr>
        <a:solidFill>
          <a:schemeClr val="accent6"/>
        </a:solidFill>
      </dgm:spPr>
      <dgm:t>
        <a:bodyPr/>
        <a:lstStyle/>
        <a:p>
          <a:endParaRPr lang="en-US"/>
        </a:p>
      </dgm:t>
    </dgm:pt>
    <dgm:pt modelId="{4598F917-6EBA-420B-9BB2-047CC2E35342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smtClean="0"/>
            <a:t>Trouble comes</a:t>
          </a:r>
          <a:endParaRPr lang="en-US" dirty="0"/>
        </a:p>
      </dgm:t>
    </dgm:pt>
    <dgm:pt modelId="{68372090-5CC9-4D18-8916-4098681C7427}" type="parTrans" cxnId="{9627714B-7B99-4ABE-B5E6-B5DE3C185C71}">
      <dgm:prSet/>
      <dgm:spPr/>
      <dgm:t>
        <a:bodyPr/>
        <a:lstStyle/>
        <a:p>
          <a:endParaRPr lang="en-US"/>
        </a:p>
      </dgm:t>
    </dgm:pt>
    <dgm:pt modelId="{6CC2C80F-5B20-4F51-BE3C-D38579CB197C}" type="sibTrans" cxnId="{9627714B-7B99-4ABE-B5E6-B5DE3C185C71}">
      <dgm:prSet/>
      <dgm:spPr>
        <a:solidFill>
          <a:schemeClr val="accent6"/>
        </a:solidFill>
      </dgm:spPr>
      <dgm:t>
        <a:bodyPr/>
        <a:lstStyle/>
        <a:p>
          <a:endParaRPr lang="en-US"/>
        </a:p>
      </dgm:t>
    </dgm:pt>
    <dgm:pt modelId="{1716EF43-595A-466E-A204-32795AD75D48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4800" dirty="0" smtClean="0"/>
            <a:t>The person’s life is greatly ruined!</a:t>
          </a:r>
          <a:endParaRPr lang="en-US" sz="4800" dirty="0"/>
        </a:p>
      </dgm:t>
    </dgm:pt>
    <dgm:pt modelId="{B9F40290-7B9E-4202-8E5B-BA9BCAD137ED}" type="parTrans" cxnId="{0CF460ED-7049-4399-849A-5FBE1F825394}">
      <dgm:prSet/>
      <dgm:spPr/>
      <dgm:t>
        <a:bodyPr/>
        <a:lstStyle/>
        <a:p>
          <a:endParaRPr lang="en-US"/>
        </a:p>
      </dgm:t>
    </dgm:pt>
    <dgm:pt modelId="{6193791C-7580-4733-AC46-A1B77D4657B6}" type="sibTrans" cxnId="{0CF460ED-7049-4399-849A-5FBE1F825394}">
      <dgm:prSet/>
      <dgm:spPr/>
      <dgm:t>
        <a:bodyPr/>
        <a:lstStyle/>
        <a:p>
          <a:endParaRPr lang="en-US"/>
        </a:p>
      </dgm:t>
    </dgm:pt>
    <dgm:pt modelId="{481ADE32-6B40-4B7D-8FCB-222196E48204}" type="pres">
      <dgm:prSet presAssocID="{0C15189D-E0CB-4BE0-8A82-B98B63CB3044}" presName="Name0" presStyleCnt="0">
        <dgm:presLayoutVars>
          <dgm:dir/>
          <dgm:resizeHandles val="exact"/>
        </dgm:presLayoutVars>
      </dgm:prSet>
      <dgm:spPr/>
    </dgm:pt>
    <dgm:pt modelId="{58C2B4AD-4187-4183-9670-BC663731F2C2}" type="pres">
      <dgm:prSet presAssocID="{0C15189D-E0CB-4BE0-8A82-B98B63CB3044}" presName="vNodes" presStyleCnt="0"/>
      <dgm:spPr/>
    </dgm:pt>
    <dgm:pt modelId="{5632FCA8-FFCC-42D5-9AA4-BF98D96F68B5}" type="pres">
      <dgm:prSet presAssocID="{DCDDD60E-0EED-4F47-A934-CBEA6A9AA15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F1B8E-87B3-4437-80C1-BD2BABD31A18}" type="pres">
      <dgm:prSet presAssocID="{B3DA2A93-2D94-4BAF-9A2B-92C82F0412F5}" presName="spacerT" presStyleCnt="0"/>
      <dgm:spPr/>
    </dgm:pt>
    <dgm:pt modelId="{A4C4270D-E226-47E8-AB7E-8FF9D3058E99}" type="pres">
      <dgm:prSet presAssocID="{B3DA2A93-2D94-4BAF-9A2B-92C82F0412F5}" presName="sibTrans" presStyleLbl="sibTrans2D1" presStyleIdx="0" presStyleCnt="2" custLinFactNeighborY="15391"/>
      <dgm:spPr/>
      <dgm:t>
        <a:bodyPr/>
        <a:lstStyle/>
        <a:p>
          <a:endParaRPr lang="en-US"/>
        </a:p>
      </dgm:t>
    </dgm:pt>
    <dgm:pt modelId="{0F73A3F5-4828-4F85-93A3-298BCD704AAD}" type="pres">
      <dgm:prSet presAssocID="{B3DA2A93-2D94-4BAF-9A2B-92C82F0412F5}" presName="spacerB" presStyleCnt="0"/>
      <dgm:spPr/>
    </dgm:pt>
    <dgm:pt modelId="{3D9884AF-9794-4D95-8901-086B263D667D}" type="pres">
      <dgm:prSet presAssocID="{4598F917-6EBA-420B-9BB2-047CC2E3534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0F0C9-1F21-4131-A117-59C598F4BD85}" type="pres">
      <dgm:prSet presAssocID="{0C15189D-E0CB-4BE0-8A82-B98B63CB3044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C6DC2117-9881-49E4-8E6C-05F706125B35}" type="pres">
      <dgm:prSet presAssocID="{0C15189D-E0CB-4BE0-8A82-B98B63CB304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4D9DD42-5DF1-4225-AB1F-499EB103F26A}" type="pres">
      <dgm:prSet presAssocID="{0C15189D-E0CB-4BE0-8A82-B98B63CB3044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27714B-7B99-4ABE-B5E6-B5DE3C185C71}" srcId="{0C15189D-E0CB-4BE0-8A82-B98B63CB3044}" destId="{4598F917-6EBA-420B-9BB2-047CC2E35342}" srcOrd="1" destOrd="0" parTransId="{68372090-5CC9-4D18-8916-4098681C7427}" sibTransId="{6CC2C80F-5B20-4F51-BE3C-D38579CB197C}"/>
    <dgm:cxn modelId="{38015C80-C914-4E2B-8AFD-CF8EEC1810DA}" type="presOf" srcId="{B3DA2A93-2D94-4BAF-9A2B-92C82F0412F5}" destId="{A4C4270D-E226-47E8-AB7E-8FF9D3058E99}" srcOrd="0" destOrd="0" presId="urn:microsoft.com/office/officeart/2005/8/layout/equation2"/>
    <dgm:cxn modelId="{0D6FB351-7831-4E2E-B735-D8226A427C91}" type="presOf" srcId="{DCDDD60E-0EED-4F47-A934-CBEA6A9AA158}" destId="{5632FCA8-FFCC-42D5-9AA4-BF98D96F68B5}" srcOrd="0" destOrd="0" presId="urn:microsoft.com/office/officeart/2005/8/layout/equation2"/>
    <dgm:cxn modelId="{A3102FED-D33A-4296-B248-B4DBD1BB2CFF}" type="presOf" srcId="{1716EF43-595A-466E-A204-32795AD75D48}" destId="{64D9DD42-5DF1-4225-AB1F-499EB103F26A}" srcOrd="0" destOrd="0" presId="urn:microsoft.com/office/officeart/2005/8/layout/equation2"/>
    <dgm:cxn modelId="{C8C3D8C6-76F4-4030-9AA0-1C8509A0AA29}" srcId="{0C15189D-E0CB-4BE0-8A82-B98B63CB3044}" destId="{DCDDD60E-0EED-4F47-A934-CBEA6A9AA158}" srcOrd="0" destOrd="0" parTransId="{10873DCC-CD65-42A5-83DE-45E36FDDE7F5}" sibTransId="{B3DA2A93-2D94-4BAF-9A2B-92C82F0412F5}"/>
    <dgm:cxn modelId="{0CF460ED-7049-4399-849A-5FBE1F825394}" srcId="{0C15189D-E0CB-4BE0-8A82-B98B63CB3044}" destId="{1716EF43-595A-466E-A204-32795AD75D48}" srcOrd="2" destOrd="0" parTransId="{B9F40290-7B9E-4202-8E5B-BA9BCAD137ED}" sibTransId="{6193791C-7580-4733-AC46-A1B77D4657B6}"/>
    <dgm:cxn modelId="{6DC78B24-EECB-42D1-AAAA-92DC251F68E6}" type="presOf" srcId="{0C15189D-E0CB-4BE0-8A82-B98B63CB3044}" destId="{481ADE32-6B40-4B7D-8FCB-222196E48204}" srcOrd="0" destOrd="0" presId="urn:microsoft.com/office/officeart/2005/8/layout/equation2"/>
    <dgm:cxn modelId="{2E2D61C8-405F-4E0F-AF29-68490CB15646}" type="presOf" srcId="{6CC2C80F-5B20-4F51-BE3C-D38579CB197C}" destId="{FA70F0C9-1F21-4131-A117-59C598F4BD85}" srcOrd="0" destOrd="0" presId="urn:microsoft.com/office/officeart/2005/8/layout/equation2"/>
    <dgm:cxn modelId="{FE2A43E2-BBF1-4A42-8C24-BB5A1E320C4D}" type="presOf" srcId="{6CC2C80F-5B20-4F51-BE3C-D38579CB197C}" destId="{C6DC2117-9881-49E4-8E6C-05F706125B35}" srcOrd="1" destOrd="0" presId="urn:microsoft.com/office/officeart/2005/8/layout/equation2"/>
    <dgm:cxn modelId="{427D0B58-2B93-4371-87BE-0BE7BD39EFFE}" type="presOf" srcId="{4598F917-6EBA-420B-9BB2-047CC2E35342}" destId="{3D9884AF-9794-4D95-8901-086B263D667D}" srcOrd="0" destOrd="0" presId="urn:microsoft.com/office/officeart/2005/8/layout/equation2"/>
    <dgm:cxn modelId="{7FBD91A6-AB41-48D6-B53D-F883DC898A1D}" type="presParOf" srcId="{481ADE32-6B40-4B7D-8FCB-222196E48204}" destId="{58C2B4AD-4187-4183-9670-BC663731F2C2}" srcOrd="0" destOrd="0" presId="urn:microsoft.com/office/officeart/2005/8/layout/equation2"/>
    <dgm:cxn modelId="{F0CA9167-639B-41D6-B3B1-BB5FBB97BBC6}" type="presParOf" srcId="{58C2B4AD-4187-4183-9670-BC663731F2C2}" destId="{5632FCA8-FFCC-42D5-9AA4-BF98D96F68B5}" srcOrd="0" destOrd="0" presId="urn:microsoft.com/office/officeart/2005/8/layout/equation2"/>
    <dgm:cxn modelId="{04B2312C-DF93-47FA-988A-579BB72BB1BA}" type="presParOf" srcId="{58C2B4AD-4187-4183-9670-BC663731F2C2}" destId="{490F1B8E-87B3-4437-80C1-BD2BABD31A18}" srcOrd="1" destOrd="0" presId="urn:microsoft.com/office/officeart/2005/8/layout/equation2"/>
    <dgm:cxn modelId="{0874002E-A912-472C-B784-692CD6420164}" type="presParOf" srcId="{58C2B4AD-4187-4183-9670-BC663731F2C2}" destId="{A4C4270D-E226-47E8-AB7E-8FF9D3058E99}" srcOrd="2" destOrd="0" presId="urn:microsoft.com/office/officeart/2005/8/layout/equation2"/>
    <dgm:cxn modelId="{C378432D-4817-436F-A4F1-76295CC638F4}" type="presParOf" srcId="{58C2B4AD-4187-4183-9670-BC663731F2C2}" destId="{0F73A3F5-4828-4F85-93A3-298BCD704AAD}" srcOrd="3" destOrd="0" presId="urn:microsoft.com/office/officeart/2005/8/layout/equation2"/>
    <dgm:cxn modelId="{F574233A-70E2-417A-BBAF-FAEA3B2FEE57}" type="presParOf" srcId="{58C2B4AD-4187-4183-9670-BC663731F2C2}" destId="{3D9884AF-9794-4D95-8901-086B263D667D}" srcOrd="4" destOrd="0" presId="urn:microsoft.com/office/officeart/2005/8/layout/equation2"/>
    <dgm:cxn modelId="{8BE6ECB7-4874-4780-8228-8D515B213D4D}" type="presParOf" srcId="{481ADE32-6B40-4B7D-8FCB-222196E48204}" destId="{FA70F0C9-1F21-4131-A117-59C598F4BD85}" srcOrd="1" destOrd="0" presId="urn:microsoft.com/office/officeart/2005/8/layout/equation2"/>
    <dgm:cxn modelId="{5A02CF30-FCFD-4AC1-833A-8435309F7A3E}" type="presParOf" srcId="{FA70F0C9-1F21-4131-A117-59C598F4BD85}" destId="{C6DC2117-9881-49E4-8E6C-05F706125B35}" srcOrd="0" destOrd="0" presId="urn:microsoft.com/office/officeart/2005/8/layout/equation2"/>
    <dgm:cxn modelId="{4DEBA887-B803-4868-B90E-9B9F768A7CF3}" type="presParOf" srcId="{481ADE32-6B40-4B7D-8FCB-222196E48204}" destId="{64D9DD42-5DF1-4225-AB1F-499EB103F26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C62D1E-C5F2-48D0-8EF0-B8B476B2C0F0}" type="doc">
      <dgm:prSet loTypeId="urn:microsoft.com/office/officeart/2005/8/layout/cycle6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93C63C1-1FC8-42EC-8AD5-F9643E449B3D}">
      <dgm:prSet phldrT="[Text]"/>
      <dgm:spPr/>
      <dgm:t>
        <a:bodyPr/>
        <a:lstStyle/>
        <a:p>
          <a:r>
            <a:rPr lang="en-US" dirty="0" smtClean="0"/>
            <a:t>Signs of the Spirit of God</a:t>
          </a:r>
          <a:endParaRPr lang="en-US" dirty="0"/>
        </a:p>
      </dgm:t>
    </dgm:pt>
    <dgm:pt modelId="{166B4107-55E6-40D9-9207-458825DFE3DE}" type="parTrans" cxnId="{A2EF7DBB-DAC8-4C55-B347-9260B0F3DF2E}">
      <dgm:prSet/>
      <dgm:spPr/>
      <dgm:t>
        <a:bodyPr/>
        <a:lstStyle/>
        <a:p>
          <a:endParaRPr lang="en-US"/>
        </a:p>
      </dgm:t>
    </dgm:pt>
    <dgm:pt modelId="{6BD9C1BA-AFFC-4163-BA7F-E22EBD4A2C47}" type="sibTrans" cxnId="{A2EF7DBB-DAC8-4C55-B347-9260B0F3DF2E}">
      <dgm:prSet/>
      <dgm:spPr/>
      <dgm:t>
        <a:bodyPr/>
        <a:lstStyle/>
        <a:p>
          <a:endParaRPr lang="en-US"/>
        </a:p>
      </dgm:t>
    </dgm:pt>
    <dgm:pt modelId="{CE9DD883-5999-44C4-83D0-DD4EF546DF74}">
      <dgm:prSet phldrT="[Text]"/>
      <dgm:spPr/>
      <dgm:t>
        <a:bodyPr/>
        <a:lstStyle/>
        <a:p>
          <a:r>
            <a:rPr lang="en-US" dirty="0" smtClean="0"/>
            <a:t>Wonders of the Spirit of God</a:t>
          </a:r>
          <a:endParaRPr lang="en-US" dirty="0"/>
        </a:p>
      </dgm:t>
    </dgm:pt>
    <dgm:pt modelId="{E5F4BD71-0550-4AAA-AA56-3BC7F6B188CB}" type="parTrans" cxnId="{11C83E92-5ECF-44D7-9B3E-E2F1523BC0C6}">
      <dgm:prSet/>
      <dgm:spPr/>
      <dgm:t>
        <a:bodyPr/>
        <a:lstStyle/>
        <a:p>
          <a:endParaRPr lang="en-US"/>
        </a:p>
      </dgm:t>
    </dgm:pt>
    <dgm:pt modelId="{C2FB5375-710F-40AC-BB34-E94456B2E0F4}" type="sibTrans" cxnId="{11C83E92-5ECF-44D7-9B3E-E2F1523BC0C6}">
      <dgm:prSet/>
      <dgm:spPr/>
      <dgm:t>
        <a:bodyPr/>
        <a:lstStyle/>
        <a:p>
          <a:endParaRPr lang="en-US"/>
        </a:p>
      </dgm:t>
    </dgm:pt>
    <dgm:pt modelId="{F19040E9-059A-4A74-B79D-E7540916AAE1}">
      <dgm:prSet phldrT="[Text]"/>
      <dgm:spPr/>
      <dgm:t>
        <a:bodyPr/>
        <a:lstStyle/>
        <a:p>
          <a:r>
            <a:rPr lang="en-US" dirty="0" smtClean="0"/>
            <a:t>Power of the Spirit of God</a:t>
          </a:r>
          <a:endParaRPr lang="en-US" dirty="0"/>
        </a:p>
      </dgm:t>
    </dgm:pt>
    <dgm:pt modelId="{37ED003C-D2C4-4BC3-8DD3-49F15F1A0DBD}" type="parTrans" cxnId="{CC0AA082-2B76-4779-8076-8ED1F636D9EF}">
      <dgm:prSet/>
      <dgm:spPr/>
      <dgm:t>
        <a:bodyPr/>
        <a:lstStyle/>
        <a:p>
          <a:endParaRPr lang="en-US"/>
        </a:p>
      </dgm:t>
    </dgm:pt>
    <dgm:pt modelId="{857C0193-BBE6-405A-B40C-48E263CDCB21}" type="sibTrans" cxnId="{CC0AA082-2B76-4779-8076-8ED1F636D9EF}">
      <dgm:prSet/>
      <dgm:spPr/>
      <dgm:t>
        <a:bodyPr/>
        <a:lstStyle/>
        <a:p>
          <a:endParaRPr lang="en-US"/>
        </a:p>
      </dgm:t>
    </dgm:pt>
    <dgm:pt modelId="{08F66923-EC92-46BF-BB46-AAF6438FF7F5}">
      <dgm:prSet phldrT="[Text]"/>
      <dgm:spPr/>
      <dgm:t>
        <a:bodyPr/>
        <a:lstStyle/>
        <a:p>
          <a:r>
            <a:rPr lang="en-US" dirty="0" smtClean="0"/>
            <a:t>Gospel of Christ</a:t>
          </a:r>
          <a:endParaRPr lang="en-US" dirty="0"/>
        </a:p>
      </dgm:t>
    </dgm:pt>
    <dgm:pt modelId="{3E6C479F-EDAA-457E-B103-7EBAFDBEC5FA}" type="parTrans" cxnId="{7DA31452-F777-4683-9E92-9ABD6D2B7F9E}">
      <dgm:prSet/>
      <dgm:spPr/>
      <dgm:t>
        <a:bodyPr/>
        <a:lstStyle/>
        <a:p>
          <a:endParaRPr lang="en-US"/>
        </a:p>
      </dgm:t>
    </dgm:pt>
    <dgm:pt modelId="{73EB5355-AD46-41A7-AA8A-43988AA32F3A}" type="sibTrans" cxnId="{7DA31452-F777-4683-9E92-9ABD6D2B7F9E}">
      <dgm:prSet/>
      <dgm:spPr/>
      <dgm:t>
        <a:bodyPr/>
        <a:lstStyle/>
        <a:p>
          <a:endParaRPr lang="en-US"/>
        </a:p>
      </dgm:t>
    </dgm:pt>
    <dgm:pt modelId="{F23B08E5-73AE-4FE8-9ED8-A84FEFB837E7}" type="pres">
      <dgm:prSet presAssocID="{49C62D1E-C5F2-48D0-8EF0-B8B476B2C0F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ED0A2C-BFD7-4CB0-A54E-022A0591B1E9}" type="pres">
      <dgm:prSet presAssocID="{693C63C1-1FC8-42EC-8AD5-F9643E449B3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1A9885-333A-40D6-8CF0-69A2DA15EEA1}" type="pres">
      <dgm:prSet presAssocID="{693C63C1-1FC8-42EC-8AD5-F9643E449B3D}" presName="spNode" presStyleCnt="0"/>
      <dgm:spPr/>
    </dgm:pt>
    <dgm:pt modelId="{737D7C5C-7B27-4AC1-8C78-0846DF764A2E}" type="pres">
      <dgm:prSet presAssocID="{6BD9C1BA-AFFC-4163-BA7F-E22EBD4A2C47}" presName="sibTrans" presStyleLbl="sibTrans1D1" presStyleIdx="0" presStyleCnt="4"/>
      <dgm:spPr/>
      <dgm:t>
        <a:bodyPr/>
        <a:lstStyle/>
        <a:p>
          <a:endParaRPr lang="en-US"/>
        </a:p>
      </dgm:t>
    </dgm:pt>
    <dgm:pt modelId="{8788A61F-CF1A-4AF3-80D5-1ED1614E5FA5}" type="pres">
      <dgm:prSet presAssocID="{CE9DD883-5999-44C4-83D0-DD4EF546DF7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7BEE2-7A9B-48BA-BFC0-1DCB204E258C}" type="pres">
      <dgm:prSet presAssocID="{CE9DD883-5999-44C4-83D0-DD4EF546DF74}" presName="spNode" presStyleCnt="0"/>
      <dgm:spPr/>
    </dgm:pt>
    <dgm:pt modelId="{3AAFB00A-1B4E-43CE-AF70-EE4BECE526AA}" type="pres">
      <dgm:prSet presAssocID="{C2FB5375-710F-40AC-BB34-E94456B2E0F4}" presName="sibTrans" presStyleLbl="sibTrans1D1" presStyleIdx="1" presStyleCnt="4"/>
      <dgm:spPr/>
      <dgm:t>
        <a:bodyPr/>
        <a:lstStyle/>
        <a:p>
          <a:endParaRPr lang="en-US"/>
        </a:p>
      </dgm:t>
    </dgm:pt>
    <dgm:pt modelId="{0F363EB9-A35E-4152-91F1-1C72F30D387C}" type="pres">
      <dgm:prSet presAssocID="{F19040E9-059A-4A74-B79D-E7540916AAE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32B464-4B84-4C50-8C5C-18EBC09507F0}" type="pres">
      <dgm:prSet presAssocID="{F19040E9-059A-4A74-B79D-E7540916AAE1}" presName="spNode" presStyleCnt="0"/>
      <dgm:spPr/>
    </dgm:pt>
    <dgm:pt modelId="{F4B2F7C3-486C-4B85-BE7D-90C61FDBE792}" type="pres">
      <dgm:prSet presAssocID="{857C0193-BBE6-405A-B40C-48E263CDCB21}" presName="sibTrans" presStyleLbl="sibTrans1D1" presStyleIdx="2" presStyleCnt="4"/>
      <dgm:spPr/>
      <dgm:t>
        <a:bodyPr/>
        <a:lstStyle/>
        <a:p>
          <a:endParaRPr lang="en-US"/>
        </a:p>
      </dgm:t>
    </dgm:pt>
    <dgm:pt modelId="{2B26972C-838E-4FE3-9CFB-51208020D65F}" type="pres">
      <dgm:prSet presAssocID="{08F66923-EC92-46BF-BB46-AAF6438FF7F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12660-3170-4728-9D39-8F8FEBA2F73E}" type="pres">
      <dgm:prSet presAssocID="{08F66923-EC92-46BF-BB46-AAF6438FF7F5}" presName="spNode" presStyleCnt="0"/>
      <dgm:spPr/>
    </dgm:pt>
    <dgm:pt modelId="{9F55D04E-E622-4970-8DA6-454D7E18DF42}" type="pres">
      <dgm:prSet presAssocID="{73EB5355-AD46-41A7-AA8A-43988AA32F3A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C0CB55DD-2043-466F-9125-C0C7AC1D2FB9}" type="presOf" srcId="{6BD9C1BA-AFFC-4163-BA7F-E22EBD4A2C47}" destId="{737D7C5C-7B27-4AC1-8C78-0846DF764A2E}" srcOrd="0" destOrd="0" presId="urn:microsoft.com/office/officeart/2005/8/layout/cycle6"/>
    <dgm:cxn modelId="{B131D068-B8F7-4315-AA37-2501C1ED77AA}" type="presOf" srcId="{73EB5355-AD46-41A7-AA8A-43988AA32F3A}" destId="{9F55D04E-E622-4970-8DA6-454D7E18DF42}" srcOrd="0" destOrd="0" presId="urn:microsoft.com/office/officeart/2005/8/layout/cycle6"/>
    <dgm:cxn modelId="{419CDB31-D931-49CA-9511-3E694A2546BA}" type="presOf" srcId="{857C0193-BBE6-405A-B40C-48E263CDCB21}" destId="{F4B2F7C3-486C-4B85-BE7D-90C61FDBE792}" srcOrd="0" destOrd="0" presId="urn:microsoft.com/office/officeart/2005/8/layout/cycle6"/>
    <dgm:cxn modelId="{CC0AA082-2B76-4779-8076-8ED1F636D9EF}" srcId="{49C62D1E-C5F2-48D0-8EF0-B8B476B2C0F0}" destId="{F19040E9-059A-4A74-B79D-E7540916AAE1}" srcOrd="2" destOrd="0" parTransId="{37ED003C-D2C4-4BC3-8DD3-49F15F1A0DBD}" sibTransId="{857C0193-BBE6-405A-B40C-48E263CDCB21}"/>
    <dgm:cxn modelId="{A2EF7DBB-DAC8-4C55-B347-9260B0F3DF2E}" srcId="{49C62D1E-C5F2-48D0-8EF0-B8B476B2C0F0}" destId="{693C63C1-1FC8-42EC-8AD5-F9643E449B3D}" srcOrd="0" destOrd="0" parTransId="{166B4107-55E6-40D9-9207-458825DFE3DE}" sibTransId="{6BD9C1BA-AFFC-4163-BA7F-E22EBD4A2C47}"/>
    <dgm:cxn modelId="{FA1B69C6-9E9A-4E55-A280-D0D4A99A5889}" type="presOf" srcId="{49C62D1E-C5F2-48D0-8EF0-B8B476B2C0F0}" destId="{F23B08E5-73AE-4FE8-9ED8-A84FEFB837E7}" srcOrd="0" destOrd="0" presId="urn:microsoft.com/office/officeart/2005/8/layout/cycle6"/>
    <dgm:cxn modelId="{C8DC99F0-499F-47E9-981D-74021F340888}" type="presOf" srcId="{08F66923-EC92-46BF-BB46-AAF6438FF7F5}" destId="{2B26972C-838E-4FE3-9CFB-51208020D65F}" srcOrd="0" destOrd="0" presId="urn:microsoft.com/office/officeart/2005/8/layout/cycle6"/>
    <dgm:cxn modelId="{2232C2C2-0A48-4A69-B74C-C80230F25369}" type="presOf" srcId="{F19040E9-059A-4A74-B79D-E7540916AAE1}" destId="{0F363EB9-A35E-4152-91F1-1C72F30D387C}" srcOrd="0" destOrd="0" presId="urn:microsoft.com/office/officeart/2005/8/layout/cycle6"/>
    <dgm:cxn modelId="{7DA31452-F777-4683-9E92-9ABD6D2B7F9E}" srcId="{49C62D1E-C5F2-48D0-8EF0-B8B476B2C0F0}" destId="{08F66923-EC92-46BF-BB46-AAF6438FF7F5}" srcOrd="3" destOrd="0" parTransId="{3E6C479F-EDAA-457E-B103-7EBAFDBEC5FA}" sibTransId="{73EB5355-AD46-41A7-AA8A-43988AA32F3A}"/>
    <dgm:cxn modelId="{21E0CA9A-EDE6-4672-8D96-2582C272A177}" type="presOf" srcId="{C2FB5375-710F-40AC-BB34-E94456B2E0F4}" destId="{3AAFB00A-1B4E-43CE-AF70-EE4BECE526AA}" srcOrd="0" destOrd="0" presId="urn:microsoft.com/office/officeart/2005/8/layout/cycle6"/>
    <dgm:cxn modelId="{7D536533-AFE4-4460-847C-43B9EC2FB72D}" type="presOf" srcId="{CE9DD883-5999-44C4-83D0-DD4EF546DF74}" destId="{8788A61F-CF1A-4AF3-80D5-1ED1614E5FA5}" srcOrd="0" destOrd="0" presId="urn:microsoft.com/office/officeart/2005/8/layout/cycle6"/>
    <dgm:cxn modelId="{11C83E92-5ECF-44D7-9B3E-E2F1523BC0C6}" srcId="{49C62D1E-C5F2-48D0-8EF0-B8B476B2C0F0}" destId="{CE9DD883-5999-44C4-83D0-DD4EF546DF74}" srcOrd="1" destOrd="0" parTransId="{E5F4BD71-0550-4AAA-AA56-3BC7F6B188CB}" sibTransId="{C2FB5375-710F-40AC-BB34-E94456B2E0F4}"/>
    <dgm:cxn modelId="{8B6E61B1-44DE-43B1-9550-DFA1A10C2545}" type="presOf" srcId="{693C63C1-1FC8-42EC-8AD5-F9643E449B3D}" destId="{3CED0A2C-BFD7-4CB0-A54E-022A0591B1E9}" srcOrd="0" destOrd="0" presId="urn:microsoft.com/office/officeart/2005/8/layout/cycle6"/>
    <dgm:cxn modelId="{335AD138-7EC9-43F7-AB04-266FDF55B7DA}" type="presParOf" srcId="{F23B08E5-73AE-4FE8-9ED8-A84FEFB837E7}" destId="{3CED0A2C-BFD7-4CB0-A54E-022A0591B1E9}" srcOrd="0" destOrd="0" presId="urn:microsoft.com/office/officeart/2005/8/layout/cycle6"/>
    <dgm:cxn modelId="{BF7E4694-C95B-4479-8E4C-7A674AB8EA48}" type="presParOf" srcId="{F23B08E5-73AE-4FE8-9ED8-A84FEFB837E7}" destId="{361A9885-333A-40D6-8CF0-69A2DA15EEA1}" srcOrd="1" destOrd="0" presId="urn:microsoft.com/office/officeart/2005/8/layout/cycle6"/>
    <dgm:cxn modelId="{420E56B1-4CB2-4312-93EC-5E3D862A2237}" type="presParOf" srcId="{F23B08E5-73AE-4FE8-9ED8-A84FEFB837E7}" destId="{737D7C5C-7B27-4AC1-8C78-0846DF764A2E}" srcOrd="2" destOrd="0" presId="urn:microsoft.com/office/officeart/2005/8/layout/cycle6"/>
    <dgm:cxn modelId="{7907CB33-32D0-4A1A-A815-368A7C0F9A95}" type="presParOf" srcId="{F23B08E5-73AE-4FE8-9ED8-A84FEFB837E7}" destId="{8788A61F-CF1A-4AF3-80D5-1ED1614E5FA5}" srcOrd="3" destOrd="0" presId="urn:microsoft.com/office/officeart/2005/8/layout/cycle6"/>
    <dgm:cxn modelId="{4F8A26CF-1923-4FF2-9C05-460333738746}" type="presParOf" srcId="{F23B08E5-73AE-4FE8-9ED8-A84FEFB837E7}" destId="{FA37BEE2-7A9B-48BA-BFC0-1DCB204E258C}" srcOrd="4" destOrd="0" presId="urn:microsoft.com/office/officeart/2005/8/layout/cycle6"/>
    <dgm:cxn modelId="{AB97E34C-58D0-4A93-809F-4A2F186EA522}" type="presParOf" srcId="{F23B08E5-73AE-4FE8-9ED8-A84FEFB837E7}" destId="{3AAFB00A-1B4E-43CE-AF70-EE4BECE526AA}" srcOrd="5" destOrd="0" presId="urn:microsoft.com/office/officeart/2005/8/layout/cycle6"/>
    <dgm:cxn modelId="{F70062D5-DBB6-4D2B-8D6A-A58F1C6A382B}" type="presParOf" srcId="{F23B08E5-73AE-4FE8-9ED8-A84FEFB837E7}" destId="{0F363EB9-A35E-4152-91F1-1C72F30D387C}" srcOrd="6" destOrd="0" presId="urn:microsoft.com/office/officeart/2005/8/layout/cycle6"/>
    <dgm:cxn modelId="{F72451DF-D215-4D10-B16F-0F5E876B7BB7}" type="presParOf" srcId="{F23B08E5-73AE-4FE8-9ED8-A84FEFB837E7}" destId="{C132B464-4B84-4C50-8C5C-18EBC09507F0}" srcOrd="7" destOrd="0" presId="urn:microsoft.com/office/officeart/2005/8/layout/cycle6"/>
    <dgm:cxn modelId="{06A03AFD-190C-40B7-A6CC-89413D1C0592}" type="presParOf" srcId="{F23B08E5-73AE-4FE8-9ED8-A84FEFB837E7}" destId="{F4B2F7C3-486C-4B85-BE7D-90C61FDBE792}" srcOrd="8" destOrd="0" presId="urn:microsoft.com/office/officeart/2005/8/layout/cycle6"/>
    <dgm:cxn modelId="{D7E86BBF-C5F1-4F1A-BF2B-73F33B4AE6B9}" type="presParOf" srcId="{F23B08E5-73AE-4FE8-9ED8-A84FEFB837E7}" destId="{2B26972C-838E-4FE3-9CFB-51208020D65F}" srcOrd="9" destOrd="0" presId="urn:microsoft.com/office/officeart/2005/8/layout/cycle6"/>
    <dgm:cxn modelId="{3478C995-AA3F-4CA2-8AD8-82C7463C99B0}" type="presParOf" srcId="{F23B08E5-73AE-4FE8-9ED8-A84FEFB837E7}" destId="{8C512660-3170-4728-9D39-8F8FEBA2F73E}" srcOrd="10" destOrd="0" presId="urn:microsoft.com/office/officeart/2005/8/layout/cycle6"/>
    <dgm:cxn modelId="{19F82124-8C20-43FB-857E-3B9729D0D88C}" type="presParOf" srcId="{F23B08E5-73AE-4FE8-9ED8-A84FEFB837E7}" destId="{9F55D04E-E622-4970-8DA6-454D7E18DF42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26A9E2-9BA8-4296-B417-852BCACD9184}" type="doc">
      <dgm:prSet loTypeId="urn:microsoft.com/office/officeart/2008/layout/RadialCluster" loCatId="relationship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759F4D6-1A47-48C7-81E5-426DD193AE88}">
      <dgm:prSet phldrT="[Text]" custT="1"/>
      <dgm:spPr/>
      <dgm:t>
        <a:bodyPr/>
        <a:lstStyle/>
        <a:p>
          <a:r>
            <a:rPr lang="en-US" sz="3600" dirty="0" smtClean="0">
              <a:latin typeface="Courier New" panose="02070309020205020404" pitchFamily="49" charset="0"/>
              <a:cs typeface="Courier New" panose="02070309020205020404" pitchFamily="49" charset="0"/>
            </a:rPr>
            <a:t>WORKS</a:t>
          </a:r>
          <a:endParaRPr lang="en-US" sz="3600" dirty="0"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2AB076E5-1C6F-4A6E-B2C5-14CC1C9B7E99}" type="parTrans" cxnId="{46BEB176-F04F-4358-B6DD-001590811B82}">
      <dgm:prSet/>
      <dgm:spPr/>
      <dgm:t>
        <a:bodyPr/>
        <a:lstStyle/>
        <a:p>
          <a:endParaRPr lang="en-US"/>
        </a:p>
      </dgm:t>
    </dgm:pt>
    <dgm:pt modelId="{224B2931-052E-4510-8C1B-E38C3E50EA30}" type="sibTrans" cxnId="{46BEB176-F04F-4358-B6DD-001590811B82}">
      <dgm:prSet/>
      <dgm:spPr/>
      <dgm:t>
        <a:bodyPr/>
        <a:lstStyle/>
        <a:p>
          <a:endParaRPr lang="en-US"/>
        </a:p>
      </dgm:t>
    </dgm:pt>
    <dgm:pt modelId="{3D56707D-29AC-4374-9CBD-07917C0BAFF9}">
      <dgm:prSet phldrT="[Text]"/>
      <dgm:spPr/>
      <dgm:t>
        <a:bodyPr/>
        <a:lstStyle/>
        <a:p>
          <a:r>
            <a:rPr lang="en-US" dirty="0" smtClean="0"/>
            <a:t>Righteous Deeds</a:t>
          </a:r>
          <a:endParaRPr lang="en-US" dirty="0"/>
        </a:p>
      </dgm:t>
    </dgm:pt>
    <dgm:pt modelId="{EF8C04B2-927A-446F-AC50-42CFD77EFAD2}" type="parTrans" cxnId="{745D884F-B8A6-4B46-9850-3988A95B3928}">
      <dgm:prSet/>
      <dgm:spPr/>
      <dgm:t>
        <a:bodyPr/>
        <a:lstStyle/>
        <a:p>
          <a:endParaRPr lang="en-US"/>
        </a:p>
      </dgm:t>
    </dgm:pt>
    <dgm:pt modelId="{CA064EA2-5584-434E-AFAF-4526FB33E25E}" type="sibTrans" cxnId="{745D884F-B8A6-4B46-9850-3988A95B3928}">
      <dgm:prSet/>
      <dgm:spPr/>
      <dgm:t>
        <a:bodyPr/>
        <a:lstStyle/>
        <a:p>
          <a:endParaRPr lang="en-US"/>
        </a:p>
      </dgm:t>
    </dgm:pt>
    <dgm:pt modelId="{7C92FDC7-E696-4F20-8222-7628C28391BF}">
      <dgm:prSet phldrT="[Text]"/>
      <dgm:spPr/>
      <dgm:t>
        <a:bodyPr/>
        <a:lstStyle/>
        <a:p>
          <a:r>
            <a:rPr lang="en-US" dirty="0" smtClean="0"/>
            <a:t>Creation</a:t>
          </a:r>
          <a:endParaRPr lang="en-US" dirty="0"/>
        </a:p>
      </dgm:t>
    </dgm:pt>
    <dgm:pt modelId="{959E873D-2F62-41C8-86B7-6E0B39502193}" type="parTrans" cxnId="{A365CC02-E269-4A5E-B009-49DF7A60C511}">
      <dgm:prSet/>
      <dgm:spPr/>
      <dgm:t>
        <a:bodyPr/>
        <a:lstStyle/>
        <a:p>
          <a:endParaRPr lang="en-US"/>
        </a:p>
      </dgm:t>
    </dgm:pt>
    <dgm:pt modelId="{C38E103F-DF7B-48FE-BC10-D13A293634C5}" type="sibTrans" cxnId="{A365CC02-E269-4A5E-B009-49DF7A60C511}">
      <dgm:prSet/>
      <dgm:spPr/>
      <dgm:t>
        <a:bodyPr/>
        <a:lstStyle/>
        <a:p>
          <a:endParaRPr lang="en-US"/>
        </a:p>
      </dgm:t>
    </dgm:pt>
    <dgm:pt modelId="{15E24036-7782-418A-AD8A-9CCEFCD30E85}">
      <dgm:prSet phldrT="[Text]"/>
      <dgm:spPr/>
      <dgm:t>
        <a:bodyPr/>
        <a:lstStyle/>
        <a:p>
          <a:r>
            <a:rPr lang="en-US" dirty="0" smtClean="0"/>
            <a:t>Spiritual Growth</a:t>
          </a:r>
          <a:endParaRPr lang="en-US" dirty="0"/>
        </a:p>
      </dgm:t>
    </dgm:pt>
    <dgm:pt modelId="{1073A50A-A764-4374-8E32-7E3FF0E6A9F5}" type="parTrans" cxnId="{832C0F41-BE50-4D8F-BA13-543AC765EC8C}">
      <dgm:prSet/>
      <dgm:spPr/>
      <dgm:t>
        <a:bodyPr/>
        <a:lstStyle/>
        <a:p>
          <a:endParaRPr lang="en-US"/>
        </a:p>
      </dgm:t>
    </dgm:pt>
    <dgm:pt modelId="{7F865FDB-1532-4E2E-9116-35C0938D9F5B}" type="sibTrans" cxnId="{832C0F41-BE50-4D8F-BA13-543AC765EC8C}">
      <dgm:prSet/>
      <dgm:spPr/>
      <dgm:t>
        <a:bodyPr/>
        <a:lstStyle/>
        <a:p>
          <a:endParaRPr lang="en-US"/>
        </a:p>
      </dgm:t>
    </dgm:pt>
    <dgm:pt modelId="{5EBCE30F-C11E-4BF0-A845-1B53F913528C}" type="pres">
      <dgm:prSet presAssocID="{5326A9E2-9BA8-4296-B417-852BCACD918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17F919B-02F8-4298-9552-DF6CA6C40F6C}" type="pres">
      <dgm:prSet presAssocID="{5759F4D6-1A47-48C7-81E5-426DD193AE88}" presName="singleCycle" presStyleCnt="0"/>
      <dgm:spPr/>
    </dgm:pt>
    <dgm:pt modelId="{ECA0A8B6-88F7-43F8-9765-06A0D0D55E36}" type="pres">
      <dgm:prSet presAssocID="{5759F4D6-1A47-48C7-81E5-426DD193AE88}" presName="singleCenter" presStyleLbl="node1" presStyleIdx="0" presStyleCnt="4" custScaleX="148256" custLinFactNeighborX="1066" custLinFactNeighborY="-12500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0A63F56-58B7-4DAE-9E1A-2796F07BF2B7}" type="pres">
      <dgm:prSet presAssocID="{EF8C04B2-927A-446F-AC50-42CFD77EFAD2}" presName="Name56" presStyleLbl="parChTrans1D2" presStyleIdx="0" presStyleCnt="3"/>
      <dgm:spPr/>
      <dgm:t>
        <a:bodyPr/>
        <a:lstStyle/>
        <a:p>
          <a:endParaRPr lang="en-US"/>
        </a:p>
      </dgm:t>
    </dgm:pt>
    <dgm:pt modelId="{3C9B2105-6E18-48A3-BB73-6E8E4AA032BC}" type="pres">
      <dgm:prSet presAssocID="{3D56707D-29AC-4374-9CBD-07917C0BAFF9}" presName="text0" presStyleLbl="node1" presStyleIdx="1" presStyleCnt="4" custScaleX="279851" custScaleY="108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7DD5E-E8D6-4530-BE31-0F89A6E5A17F}" type="pres">
      <dgm:prSet presAssocID="{959E873D-2F62-41C8-86B7-6E0B39502193}" presName="Name56" presStyleLbl="parChTrans1D2" presStyleIdx="1" presStyleCnt="3"/>
      <dgm:spPr/>
      <dgm:t>
        <a:bodyPr/>
        <a:lstStyle/>
        <a:p>
          <a:endParaRPr lang="en-US"/>
        </a:p>
      </dgm:t>
    </dgm:pt>
    <dgm:pt modelId="{B5644627-8FC4-44F0-B798-C988EAD0B575}" type="pres">
      <dgm:prSet presAssocID="{7C92FDC7-E696-4F20-8222-7628C28391BF}" presName="text0" presStyleLbl="node1" presStyleIdx="2" presStyleCnt="4" custScaleX="189838" custRadScaleRad="135173" custRadScaleInc="-124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0073A3-D150-4D7A-B7C1-FA1A1087E015}" type="pres">
      <dgm:prSet presAssocID="{1073A50A-A764-4374-8E32-7E3FF0E6A9F5}" presName="Name56" presStyleLbl="parChTrans1D2" presStyleIdx="2" presStyleCnt="3"/>
      <dgm:spPr/>
      <dgm:t>
        <a:bodyPr/>
        <a:lstStyle/>
        <a:p>
          <a:endParaRPr lang="en-US"/>
        </a:p>
      </dgm:t>
    </dgm:pt>
    <dgm:pt modelId="{F5EBA4F6-5C80-48E7-9073-0FF6040EFDC1}" type="pres">
      <dgm:prSet presAssocID="{15E24036-7782-418A-AD8A-9CCEFCD30E85}" presName="text0" presStyleLbl="node1" presStyleIdx="3" presStyleCnt="4" custScaleX="282892" custScaleY="122482" custRadScaleRad="128101" custRadScaleInc="102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FAC92D-95E5-4142-8EED-AD78FD426416}" type="presOf" srcId="{5759F4D6-1A47-48C7-81E5-426DD193AE88}" destId="{ECA0A8B6-88F7-43F8-9765-06A0D0D55E36}" srcOrd="0" destOrd="0" presId="urn:microsoft.com/office/officeart/2008/layout/RadialCluster"/>
    <dgm:cxn modelId="{46BEB176-F04F-4358-B6DD-001590811B82}" srcId="{5326A9E2-9BA8-4296-B417-852BCACD9184}" destId="{5759F4D6-1A47-48C7-81E5-426DD193AE88}" srcOrd="0" destOrd="0" parTransId="{2AB076E5-1C6F-4A6E-B2C5-14CC1C9B7E99}" sibTransId="{224B2931-052E-4510-8C1B-E38C3E50EA30}"/>
    <dgm:cxn modelId="{55CE294D-6842-4648-BFEA-B97CF930C1C3}" type="presOf" srcId="{5326A9E2-9BA8-4296-B417-852BCACD9184}" destId="{5EBCE30F-C11E-4BF0-A845-1B53F913528C}" srcOrd="0" destOrd="0" presId="urn:microsoft.com/office/officeart/2008/layout/RadialCluster"/>
    <dgm:cxn modelId="{6FCE246B-59F1-414F-A876-E7352B5BF2D3}" type="presOf" srcId="{959E873D-2F62-41C8-86B7-6E0B39502193}" destId="{E867DD5E-E8D6-4530-BE31-0F89A6E5A17F}" srcOrd="0" destOrd="0" presId="urn:microsoft.com/office/officeart/2008/layout/RadialCluster"/>
    <dgm:cxn modelId="{01A40ED6-B410-4367-B1C2-1C2D2D3C8392}" type="presOf" srcId="{15E24036-7782-418A-AD8A-9CCEFCD30E85}" destId="{F5EBA4F6-5C80-48E7-9073-0FF6040EFDC1}" srcOrd="0" destOrd="0" presId="urn:microsoft.com/office/officeart/2008/layout/RadialCluster"/>
    <dgm:cxn modelId="{832C0F41-BE50-4D8F-BA13-543AC765EC8C}" srcId="{5759F4D6-1A47-48C7-81E5-426DD193AE88}" destId="{15E24036-7782-418A-AD8A-9CCEFCD30E85}" srcOrd="2" destOrd="0" parTransId="{1073A50A-A764-4374-8E32-7E3FF0E6A9F5}" sibTransId="{7F865FDB-1532-4E2E-9116-35C0938D9F5B}"/>
    <dgm:cxn modelId="{EC8C08D0-DB19-4771-87FA-671BC4EF6A5B}" type="presOf" srcId="{7C92FDC7-E696-4F20-8222-7628C28391BF}" destId="{B5644627-8FC4-44F0-B798-C988EAD0B575}" srcOrd="0" destOrd="0" presId="urn:microsoft.com/office/officeart/2008/layout/RadialCluster"/>
    <dgm:cxn modelId="{745D884F-B8A6-4B46-9850-3988A95B3928}" srcId="{5759F4D6-1A47-48C7-81E5-426DD193AE88}" destId="{3D56707D-29AC-4374-9CBD-07917C0BAFF9}" srcOrd="0" destOrd="0" parTransId="{EF8C04B2-927A-446F-AC50-42CFD77EFAD2}" sibTransId="{CA064EA2-5584-434E-AFAF-4526FB33E25E}"/>
    <dgm:cxn modelId="{A365CC02-E269-4A5E-B009-49DF7A60C511}" srcId="{5759F4D6-1A47-48C7-81E5-426DD193AE88}" destId="{7C92FDC7-E696-4F20-8222-7628C28391BF}" srcOrd="1" destOrd="0" parTransId="{959E873D-2F62-41C8-86B7-6E0B39502193}" sibTransId="{C38E103F-DF7B-48FE-BC10-D13A293634C5}"/>
    <dgm:cxn modelId="{10F70C3B-088C-4368-A32A-126B3DC78675}" type="presOf" srcId="{EF8C04B2-927A-446F-AC50-42CFD77EFAD2}" destId="{90A63F56-58B7-4DAE-9E1A-2796F07BF2B7}" srcOrd="0" destOrd="0" presId="urn:microsoft.com/office/officeart/2008/layout/RadialCluster"/>
    <dgm:cxn modelId="{A804F22C-9E84-44FA-9B2E-FD775AEAFA1F}" type="presOf" srcId="{1073A50A-A764-4374-8E32-7E3FF0E6A9F5}" destId="{CA0073A3-D150-4D7A-B7C1-FA1A1087E015}" srcOrd="0" destOrd="0" presId="urn:microsoft.com/office/officeart/2008/layout/RadialCluster"/>
    <dgm:cxn modelId="{EE5F5BC6-1815-4B50-9CB8-368133802F42}" type="presOf" srcId="{3D56707D-29AC-4374-9CBD-07917C0BAFF9}" destId="{3C9B2105-6E18-48A3-BB73-6E8E4AA032BC}" srcOrd="0" destOrd="0" presId="urn:microsoft.com/office/officeart/2008/layout/RadialCluster"/>
    <dgm:cxn modelId="{10F15122-16F4-4487-AF93-2CC8773FDFAB}" type="presParOf" srcId="{5EBCE30F-C11E-4BF0-A845-1B53F913528C}" destId="{D17F919B-02F8-4298-9552-DF6CA6C40F6C}" srcOrd="0" destOrd="0" presId="urn:microsoft.com/office/officeart/2008/layout/RadialCluster"/>
    <dgm:cxn modelId="{9E9237C5-5C00-423F-A1FB-C82DABC00EC3}" type="presParOf" srcId="{D17F919B-02F8-4298-9552-DF6CA6C40F6C}" destId="{ECA0A8B6-88F7-43F8-9765-06A0D0D55E36}" srcOrd="0" destOrd="0" presId="urn:microsoft.com/office/officeart/2008/layout/RadialCluster"/>
    <dgm:cxn modelId="{A2742E6D-4BFD-4D8E-A8CC-C6B994CF66F0}" type="presParOf" srcId="{D17F919B-02F8-4298-9552-DF6CA6C40F6C}" destId="{90A63F56-58B7-4DAE-9E1A-2796F07BF2B7}" srcOrd="1" destOrd="0" presId="urn:microsoft.com/office/officeart/2008/layout/RadialCluster"/>
    <dgm:cxn modelId="{041EAA9A-8903-4B2F-8A78-324247AD8994}" type="presParOf" srcId="{D17F919B-02F8-4298-9552-DF6CA6C40F6C}" destId="{3C9B2105-6E18-48A3-BB73-6E8E4AA032BC}" srcOrd="2" destOrd="0" presId="urn:microsoft.com/office/officeart/2008/layout/RadialCluster"/>
    <dgm:cxn modelId="{97AF0818-DFDE-4720-9D6D-F53094368FDD}" type="presParOf" srcId="{D17F919B-02F8-4298-9552-DF6CA6C40F6C}" destId="{E867DD5E-E8D6-4530-BE31-0F89A6E5A17F}" srcOrd="3" destOrd="0" presId="urn:microsoft.com/office/officeart/2008/layout/RadialCluster"/>
    <dgm:cxn modelId="{56E21BBC-A963-4A4F-A6B5-34ACEA76A19C}" type="presParOf" srcId="{D17F919B-02F8-4298-9552-DF6CA6C40F6C}" destId="{B5644627-8FC4-44F0-B798-C988EAD0B575}" srcOrd="4" destOrd="0" presId="urn:microsoft.com/office/officeart/2008/layout/RadialCluster"/>
    <dgm:cxn modelId="{01F3838E-9767-443D-84A1-A9D70228EDF0}" type="presParOf" srcId="{D17F919B-02F8-4298-9552-DF6CA6C40F6C}" destId="{CA0073A3-D150-4D7A-B7C1-FA1A1087E015}" srcOrd="5" destOrd="0" presId="urn:microsoft.com/office/officeart/2008/layout/RadialCluster"/>
    <dgm:cxn modelId="{2C67B769-D9AB-469A-A84E-B757CD5C709D}" type="presParOf" srcId="{D17F919B-02F8-4298-9552-DF6CA6C40F6C}" destId="{F5EBA4F6-5C80-48E7-9073-0FF6040EFDC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2FCA8-FFCC-42D5-9AA4-BF98D96F68B5}">
      <dsp:nvSpPr>
        <dsp:cNvPr id="0" name=""/>
        <dsp:cNvSpPr/>
      </dsp:nvSpPr>
      <dsp:spPr>
        <a:xfrm>
          <a:off x="1323684" y="2979"/>
          <a:ext cx="2152002" cy="2152002"/>
        </a:xfrm>
        <a:prstGeom prst="ellipse">
          <a:avLst/>
        </a:prstGeom>
        <a:solidFill>
          <a:schemeClr val="accent5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What happens once a person builds a foundation on earth</a:t>
          </a:r>
          <a:endParaRPr lang="en-US" sz="1700" kern="1200" dirty="0"/>
        </a:p>
      </dsp:txBody>
      <dsp:txXfrm>
        <a:off x="1638837" y="318132"/>
        <a:ext cx="1521696" cy="1521696"/>
      </dsp:txXfrm>
    </dsp:sp>
    <dsp:sp modelId="{A4C4270D-E226-47E8-AB7E-8FF9D3058E99}">
      <dsp:nvSpPr>
        <dsp:cNvPr id="0" name=""/>
        <dsp:cNvSpPr/>
      </dsp:nvSpPr>
      <dsp:spPr>
        <a:xfrm>
          <a:off x="1775604" y="2356619"/>
          <a:ext cx="1248161" cy="1248161"/>
        </a:xfrm>
        <a:prstGeom prst="mathPlus">
          <a:avLst/>
        </a:prstGeom>
        <a:solidFill>
          <a:schemeClr val="accent6"/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1941048" y="2833916"/>
        <a:ext cx="917273" cy="293567"/>
      </dsp:txXfrm>
    </dsp:sp>
    <dsp:sp modelId="{3D9884AF-9794-4D95-8901-086B263D667D}">
      <dsp:nvSpPr>
        <dsp:cNvPr id="0" name=""/>
        <dsp:cNvSpPr/>
      </dsp:nvSpPr>
      <dsp:spPr>
        <a:xfrm>
          <a:off x="1323684" y="3752628"/>
          <a:ext cx="2152002" cy="2152002"/>
        </a:xfrm>
        <a:prstGeom prst="ellipse">
          <a:avLst/>
        </a:prstGeom>
        <a:solidFill>
          <a:schemeClr val="accent5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Trouble comes</a:t>
          </a:r>
          <a:endParaRPr lang="en-US" sz="3200" kern="1200" dirty="0"/>
        </a:p>
      </dsp:txBody>
      <dsp:txXfrm>
        <a:off x="1638837" y="4067781"/>
        <a:ext cx="1521696" cy="1521696"/>
      </dsp:txXfrm>
    </dsp:sp>
    <dsp:sp modelId="{FA70F0C9-1F21-4131-A117-59C598F4BD85}">
      <dsp:nvSpPr>
        <dsp:cNvPr id="0" name=""/>
        <dsp:cNvSpPr/>
      </dsp:nvSpPr>
      <dsp:spPr>
        <a:xfrm>
          <a:off x="3798486" y="2553532"/>
          <a:ext cx="684336" cy="8005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/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3798486" y="2713641"/>
        <a:ext cx="479035" cy="480326"/>
      </dsp:txXfrm>
    </dsp:sp>
    <dsp:sp modelId="{64D9DD42-5DF1-4225-AB1F-499EB103F26A}">
      <dsp:nvSpPr>
        <dsp:cNvPr id="0" name=""/>
        <dsp:cNvSpPr/>
      </dsp:nvSpPr>
      <dsp:spPr>
        <a:xfrm>
          <a:off x="4766887" y="801802"/>
          <a:ext cx="4304004" cy="4304004"/>
        </a:xfrm>
        <a:prstGeom prst="ellipse">
          <a:avLst/>
        </a:prstGeom>
        <a:solidFill>
          <a:schemeClr val="accent5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The person’s life is greatly ruined!</a:t>
          </a:r>
          <a:endParaRPr lang="en-US" sz="4800" kern="1200" dirty="0"/>
        </a:p>
      </dsp:txBody>
      <dsp:txXfrm>
        <a:off x="5397194" y="1432109"/>
        <a:ext cx="3043390" cy="30433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2D369-F8E1-48B3-A5DC-A36D542E8154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8C15C-D875-4BCD-89FE-5754FA9FF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80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8C15C-D875-4BCD-89FE-5754FA9FF7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7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8C15C-D875-4BCD-89FE-5754FA9FF7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3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C2606D7-12DA-4807-9B6C-AC04EA87E42B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FD50-D872-44C4-9DB2-C80AD585083D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0DF510-5B51-4599-A219-4183AF707D98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9648E4-60C9-4AFF-880B-9CA0425BB03E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8CD00E-A61F-4A37-A7DF-F3F0DEC46505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279B3-3E38-4811-8F8F-5231B5F8BA26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C74D-9532-4E56-9838-304C8C23CFD6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356C-6928-4752-BBC4-7452CEC7CFCB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321D34C-1244-4D1A-9658-E1B04BDB701B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D909D-D0DF-4AED-80E5-1B33124A5316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3C6D709-3767-4DC5-9AFF-9F6F55CAFC45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1CCC-9218-4028-B3CF-EF442E2D2956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0686-787C-4AA3-899B-B82F19239509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9FDD-2C19-46CB-ABA8-A46179E4716F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21C5-28F4-4D40-8AC1-93E4046A7EA7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6391F-B921-4945-9B20-FE4AA12AC863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F38F-1C43-4CF6-9DC8-68AA54BA38DE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A727B-38E8-4D70-8808-A5F537AAF77D}" type="datetime1">
              <a:rPr lang="en-US" smtClean="0"/>
              <a:t>1/28/2017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ecker.academy/moodl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87115"/>
            <a:ext cx="12192000" cy="134753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BI100 – The foundation of </a:t>
            </a:r>
            <a:r>
              <a:rPr lang="en-US" sz="4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jesus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christ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1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8295" y="4379494"/>
            <a:ext cx="5221705" cy="1331495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</a:rPr>
              <a:t>Course Creator – Kathy L. </a:t>
            </a:r>
            <a:r>
              <a:rPr lang="en-US" dirty="0" smtClean="0">
                <a:solidFill>
                  <a:prstClr val="white"/>
                </a:solidFill>
              </a:rPr>
              <a:t>McFarland</a:t>
            </a:r>
            <a:endParaRPr lang="en-US" dirty="0" smtClean="0"/>
          </a:p>
          <a:p>
            <a:r>
              <a:rPr lang="en-US" dirty="0" smtClean="0"/>
              <a:t>Becker Professional Theology Academy</a:t>
            </a:r>
          </a:p>
          <a:p>
            <a:r>
              <a:rPr lang="en-US" dirty="0" smtClean="0">
                <a:hlinkClick r:id="rId3"/>
              </a:rPr>
              <a:t>http://becker.academy/moodle/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871355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Luke 6: 46-49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41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92109709"/>
              </p:ext>
            </p:extLst>
          </p:nvPr>
        </p:nvGraphicFramePr>
        <p:xfrm>
          <a:off x="1797424" y="813360"/>
          <a:ext cx="10394576" cy="5907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15740" y="520972"/>
            <a:ext cx="5876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Foundation on the earth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903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4C4270D-E226-47E8-AB7E-8FF9D3058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A4C4270D-E226-47E8-AB7E-8FF9D3058E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D9884AF-9794-4D95-8901-086B263D6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3D9884AF-9794-4D95-8901-086B263D66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A70F0C9-1F21-4131-A117-59C598F4B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FA70F0C9-1F21-4131-A117-59C598F4BD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424763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Dwelling Place of the soul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776217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Affairs, interests and pursuits of natural life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812252"/>
            <a:ext cx="8761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person’s spiritual life in Christ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52836" y="1424763"/>
            <a:ext cx="1658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Rock</a:t>
            </a:r>
            <a:endParaRPr lang="en-US" sz="3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52835" y="3022438"/>
            <a:ext cx="1658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House</a:t>
            </a:r>
            <a:endParaRPr lang="en-US" sz="3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52835" y="4812252"/>
            <a:ext cx="1658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Earth</a:t>
            </a:r>
            <a:endParaRPr lang="en-US" sz="32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7315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TYPOLOGY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841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139 L -0.4056 0.5956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47" y="2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3.33333E-6 L -0.40846 -0.13564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30" y="-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96296E-6 L -0.40638 -0.13889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26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Quad Arrow 4"/>
          <p:cNvSpPr/>
          <p:nvPr/>
        </p:nvSpPr>
        <p:spPr>
          <a:xfrm>
            <a:off x="0" y="0"/>
            <a:ext cx="12191999" cy="6355845"/>
          </a:xfrm>
          <a:prstGeom prst="quad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How to ensure that life will not be disturbed once trouble comes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48282" y="2393092"/>
            <a:ext cx="3322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Look for the deep things of God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0223" y="2410537"/>
            <a:ext cx="37606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Maintain a spiritual life in Christ.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013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44409" y="2977116"/>
            <a:ext cx="4013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11 is missing a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821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443379"/>
            <a:ext cx="12191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specifically happens when all principles are applied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1" y="2804569"/>
            <a:ext cx="3631019" cy="3551275"/>
          </a:xfrm>
          <a:prstGeom prst="cloudCallout">
            <a:avLst>
              <a:gd name="adj1" fmla="val 109767"/>
              <a:gd name="adj2" fmla="val -80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Digs Deeply into the things of God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8458200" y="2804570"/>
            <a:ext cx="3631019" cy="3551275"/>
          </a:xfrm>
          <a:prstGeom prst="cloudCallout">
            <a:avLst>
              <a:gd name="adj1" fmla="val -122736"/>
              <a:gd name="adj2" fmla="val -800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Hears and does what Jesus says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Explosion 1 12"/>
          <p:cNvSpPr/>
          <p:nvPr/>
        </p:nvSpPr>
        <p:spPr>
          <a:xfrm>
            <a:off x="3274828" y="2466754"/>
            <a:ext cx="5869171" cy="4391246"/>
          </a:xfrm>
          <a:prstGeom prst="irregularSeal1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person’s life is saved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10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443379"/>
            <a:ext cx="12191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specifically happens when a person hears but does not do what is said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Lightning Bolt 5"/>
          <p:cNvSpPr/>
          <p:nvPr/>
        </p:nvSpPr>
        <p:spPr>
          <a:xfrm>
            <a:off x="1360967" y="1766818"/>
            <a:ext cx="5635256" cy="3698317"/>
          </a:xfrm>
          <a:prstGeom prst="lightningBolt">
            <a:avLst/>
          </a:prstGeom>
          <a:solidFill>
            <a:srgbClr val="7A09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315739" y="5465135"/>
            <a:ext cx="5387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Life is destroyed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759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7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60311" y="4601519"/>
            <a:ext cx="23835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Romans 15:19-21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463" y="609600"/>
            <a:ext cx="12015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aseline="30000" dirty="0" smtClean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endParaRPr lang="en-US" sz="3600" baseline="30000" dirty="0">
              <a:ln>
                <a:solidFill>
                  <a:schemeClr val="tx1"/>
                </a:solidFill>
              </a:ln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5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340242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was the focus of Paul’s ministry</a:t>
            </a:r>
            <a:endParaRPr lang="en-US" sz="4000" b="1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37025" y="1873378"/>
            <a:ext cx="39534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Responsible for building foundations for those who did not hear about Christ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68824" y="4383742"/>
            <a:ext cx="824752" cy="833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1002" y="4800601"/>
            <a:ext cx="824752" cy="833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60494" y="3245357"/>
            <a:ext cx="824752" cy="833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67871" y="3113708"/>
            <a:ext cx="824752" cy="833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026024" y="2061512"/>
            <a:ext cx="824752" cy="833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85800" y="1630702"/>
            <a:ext cx="824752" cy="833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79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 L 0.29857 0.1340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22" y="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32019 0.0719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0.10156 0.3013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78" y="1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L 0.33724 0.1851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62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15143 0.3386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5" y="1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29519 0.2664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53" y="1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019107" y="467833"/>
            <a:ext cx="8172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DID PAUL TEACH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37890376"/>
              </p:ext>
            </p:extLst>
          </p:nvPr>
        </p:nvGraphicFramePr>
        <p:xfrm>
          <a:off x="508000" y="82177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7301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ED0A2C-BFD7-4CB0-A54E-022A0591B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3CED0A2C-BFD7-4CB0-A54E-022A0591B1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3CED0A2C-BFD7-4CB0-A54E-022A0591B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3CED0A2C-BFD7-4CB0-A54E-022A0591B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37D7C5C-7B27-4AC1-8C78-0846DF764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737D7C5C-7B27-4AC1-8C78-0846DF764A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737D7C5C-7B27-4AC1-8C78-0846DF764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737D7C5C-7B27-4AC1-8C78-0846DF764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88A61F-CF1A-4AF3-80D5-1ED1614E5F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graphicEl>
                                              <a:dgm id="{8788A61F-CF1A-4AF3-80D5-1ED1614E5F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8788A61F-CF1A-4AF3-80D5-1ED1614E5F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8788A61F-CF1A-4AF3-80D5-1ED1614E5F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AFB00A-1B4E-43CE-AF70-EE4BECE526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graphicEl>
                                              <a:dgm id="{3AAFB00A-1B4E-43CE-AF70-EE4BECE526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3AAFB00A-1B4E-43CE-AF70-EE4BECE526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3AAFB00A-1B4E-43CE-AF70-EE4BECE526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F363EB9-A35E-4152-91F1-1C72F30D3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0F363EB9-A35E-4152-91F1-1C72F30D38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graphicEl>
                                              <a:dgm id="{0F363EB9-A35E-4152-91F1-1C72F30D3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graphicEl>
                                              <a:dgm id="{0F363EB9-A35E-4152-91F1-1C72F30D3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4B2F7C3-486C-4B85-BE7D-90C61FDBE7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graphicEl>
                                              <a:dgm id="{F4B2F7C3-486C-4B85-BE7D-90C61FDBE7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graphicEl>
                                              <a:dgm id="{F4B2F7C3-486C-4B85-BE7D-90C61FDBE7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F4B2F7C3-486C-4B85-BE7D-90C61FDBE7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26972C-838E-4FE3-9CFB-51208020D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graphicEl>
                                              <a:dgm id="{2B26972C-838E-4FE3-9CFB-51208020D6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graphicEl>
                                              <a:dgm id="{2B26972C-838E-4FE3-9CFB-51208020D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graphicEl>
                                              <a:dgm id="{2B26972C-838E-4FE3-9CFB-51208020D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F55D04E-E622-4970-8DA6-454D7E18DF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graphicEl>
                                              <a:dgm id="{9F55D04E-E622-4970-8DA6-454D7E18DF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graphicEl>
                                              <a:dgm id="{9F55D04E-E622-4970-8DA6-454D7E18DF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9F55D04E-E622-4970-8DA6-454D7E18DF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60311" y="4601519"/>
            <a:ext cx="23835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Hebrews 6:1-3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463" y="609600"/>
            <a:ext cx="12015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aseline="30000" dirty="0" smtClean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endParaRPr lang="en-US" sz="3600" baseline="30000" dirty="0">
              <a:ln>
                <a:solidFill>
                  <a:schemeClr val="tx1"/>
                </a:solidFill>
              </a:ln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246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463" y="609600"/>
            <a:ext cx="120155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aseline="30000" dirty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And why call ye me, Lord, Lord, and do not the things which I say? Whosoever cometh to me, and </a:t>
            </a:r>
            <a:r>
              <a:rPr lang="en-US" sz="3600" baseline="30000" dirty="0" err="1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heareth</a:t>
            </a:r>
            <a:r>
              <a:rPr lang="en-US" sz="3600" baseline="30000" dirty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my sayings, and doeth them, I will shew you to whom he is like:  He is like a man which built an house, and </a:t>
            </a:r>
            <a:r>
              <a:rPr lang="en-US" sz="3600" baseline="30000" dirty="0" err="1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digged</a:t>
            </a:r>
            <a:r>
              <a:rPr lang="en-US" sz="3600" baseline="30000" dirty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 deep, and laid the foundation on a rock: and when the flood arose, the stream beat vehemently upon that house, and could not shake it: for it was founded upon a rock.  But he that </a:t>
            </a:r>
            <a:r>
              <a:rPr lang="en-US" sz="3600" baseline="30000" dirty="0" err="1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heareth</a:t>
            </a:r>
            <a:r>
              <a:rPr lang="en-US" sz="3600" baseline="30000" dirty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, and doeth not, is like a man that without a foundation built an house upon the earth; against which the stream did beat vehemently, and immediately it fell; and the ruin of that house was great.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36757" y="4700337"/>
            <a:ext cx="2310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Luke 6:46-49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654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33970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Which Doctrine is used for a solid foundation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8710718" y="3405995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Law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579434" y="2113960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Holy Assembly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76545" y="2749714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Christ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597888" y="4257679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Assumption of the Virgin Mary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3037" y="1938638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Inheritance and Reward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370132" y="1887279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Sabbath Keeping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597350" y="2577699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Separation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261371" y="4268999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Saints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819013" y="3761554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Angels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9301713" y="2170822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545261" y="2545762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Tradition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710717" y="4523418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Worship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371252" y="4346252"/>
            <a:ext cx="2381693" cy="1977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onsecration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049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27590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Six Principles for laying a solid spiritual foundation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26833" y="3689327"/>
            <a:ext cx="1452031" cy="584775"/>
          </a:xfrm>
          <a:prstGeom prst="rect">
            <a:avLst/>
          </a:prstGeom>
          <a:solidFill>
            <a:srgbClr val="FF0000"/>
          </a:solidFill>
          <a:effectLst>
            <a:innerShdw blurRad="63500" dist="50800" dir="18900000">
              <a:prstClr val="black">
                <a:alpha val="50000"/>
              </a:prstClr>
            </a:innerShdw>
            <a:reflection stA="45000" endPos="6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Sins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6833" y="4676353"/>
            <a:ext cx="1452031" cy="584775"/>
          </a:xfrm>
          <a:prstGeom prst="rect">
            <a:avLst/>
          </a:prstGeom>
          <a:solidFill>
            <a:srgbClr val="7030A0"/>
          </a:solidFill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Faith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3525" y="2671660"/>
            <a:ext cx="3444949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reflection blurRad="6350" stA="50000" endA="300" endPos="900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Water Baptism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58199" y="3689328"/>
            <a:ext cx="3444949" cy="584775"/>
          </a:xfrm>
          <a:prstGeom prst="rect">
            <a:avLst/>
          </a:prstGeom>
          <a:solidFill>
            <a:srgbClr val="7030A0"/>
          </a:solidFill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Resurrection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58200" y="4713745"/>
            <a:ext cx="3444949" cy="584775"/>
          </a:xfrm>
          <a:prstGeom prst="rect">
            <a:avLst/>
          </a:prstGeom>
          <a:solidFill>
            <a:srgbClr val="FF0000"/>
          </a:solidFill>
          <a:effectLst>
            <a:reflection blurRad="6350" stA="50000" endA="300" endPos="555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Judgment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0226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719776" y="148857"/>
            <a:ext cx="4614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happens next?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1332406"/>
            <a:ext cx="8250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After Learning the six principles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765" y="2250141"/>
            <a:ext cx="2025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Sins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765" y="2834916"/>
            <a:ext cx="2025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Faith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765" y="3419691"/>
            <a:ext cx="336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Water Baptism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3628" y="2250141"/>
            <a:ext cx="3147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Resurrection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3628" y="2800483"/>
            <a:ext cx="3147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Judgment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3628" y="3419691"/>
            <a:ext cx="4848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Holy Spirit Baptism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" y="493620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Solid Foundation has been laid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" y="2383046"/>
            <a:ext cx="12191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Continue learning new things according to the LORD God’s Grace and will 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13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16149" y="4601519"/>
            <a:ext cx="38277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Corinthians 3:10-15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463" y="609600"/>
            <a:ext cx="12015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aseline="30000" dirty="0" smtClean="0">
                <a:ln>
                  <a:solidFill>
                    <a:schemeClr val="tx1"/>
                  </a:solidFill>
                </a:ln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endParaRPr lang="en-US" sz="3600" baseline="30000" dirty="0">
              <a:ln>
                <a:solidFill>
                  <a:schemeClr val="tx1"/>
                </a:solidFill>
              </a:ln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97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16326" y="419616"/>
            <a:ext cx="8428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Why is a foundation laid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3279" y="2893813"/>
            <a:ext cx="11445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 that it can be built upon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3279" y="2399480"/>
            <a:ext cx="11445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 that it can be built upon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279" y="1957703"/>
            <a:ext cx="11445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 that it can be built upon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3279" y="1502787"/>
            <a:ext cx="11445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 that it can be built upon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279" y="1034731"/>
            <a:ext cx="11445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 that it can be built upon</a:t>
            </a:r>
            <a:endParaRPr lang="en-US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Cube 16"/>
          <p:cNvSpPr/>
          <p:nvPr/>
        </p:nvSpPr>
        <p:spPr>
          <a:xfrm>
            <a:off x="363278" y="3607570"/>
            <a:ext cx="3189767" cy="2530549"/>
          </a:xfrm>
          <a:prstGeom prst="cub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3916326" y="3607569"/>
            <a:ext cx="3189767" cy="2530549"/>
          </a:xfrm>
          <a:prstGeom prst="cub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ube 18"/>
          <p:cNvSpPr/>
          <p:nvPr/>
        </p:nvSpPr>
        <p:spPr>
          <a:xfrm>
            <a:off x="7469373" y="3607568"/>
            <a:ext cx="3189767" cy="2530549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2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616149"/>
            <a:ext cx="4848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How can a 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house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8447" y="1739260"/>
            <a:ext cx="7343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(Dwelling place of the soul)</a:t>
            </a:r>
            <a:endParaRPr lang="en-US" sz="3200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56085" y="1696938"/>
            <a:ext cx="6351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 built on a foundation?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967335"/>
            <a:ext cx="12192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WORKS</a:t>
            </a:r>
            <a:endParaRPr lang="en-US" sz="9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83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5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955312" y="361507"/>
            <a:ext cx="8236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are works?</a:t>
            </a:r>
            <a:endParaRPr lang="en-US" sz="6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8472" y="1742849"/>
            <a:ext cx="51478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Acts performed in obedience to the law of God</a:t>
            </a:r>
            <a:endParaRPr lang="en-US" sz="5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423684" y="719666"/>
            <a:ext cx="87683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does “works” look like?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02899886"/>
              </p:ext>
            </p:extLst>
          </p:nvPr>
        </p:nvGraphicFramePr>
        <p:xfrm>
          <a:off x="0" y="1182365"/>
          <a:ext cx="12192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59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615609" y="2360428"/>
            <a:ext cx="620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3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15609" y="2360428"/>
            <a:ext cx="620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2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" y="35162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Foundation Definition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84438" y="1433848"/>
            <a:ext cx="8028812" cy="584775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base for a resting structure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" y="3060050"/>
            <a:ext cx="9572367" cy="584775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first principles of a truth system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309816" y="4729643"/>
            <a:ext cx="12191999" cy="584775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natural, prepared ground for building upon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173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15609" y="2360428"/>
            <a:ext cx="620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08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360428"/>
            <a:ext cx="102497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“Work” is the thing that a person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49786" y="1929541"/>
            <a:ext cx="17065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en-US" sz="9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lowchart: Direct Access Storage 4"/>
          <p:cNvSpPr/>
          <p:nvPr/>
        </p:nvSpPr>
        <p:spPr>
          <a:xfrm rot="1442078">
            <a:off x="1980910" y="4712277"/>
            <a:ext cx="4395548" cy="1531089"/>
          </a:xfrm>
          <a:prstGeom prst="flowChartMagneticDrum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DOES</a:t>
            </a:r>
            <a:endParaRPr lang="en-US" sz="6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ight Arrow 5"/>
          <p:cNvSpPr/>
          <p:nvPr/>
        </p:nvSpPr>
        <p:spPr>
          <a:xfrm rot="995147">
            <a:off x="492984" y="3746515"/>
            <a:ext cx="1662716" cy="1264024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0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0.41393 -0.1384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0" y="-692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 animBg="1"/>
      <p:bldP spid="5" grpId="1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26941" y="716692"/>
            <a:ext cx="87650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Build Foundation Upon a Rock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666" y="1858031"/>
            <a:ext cx="7010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COME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 the Lord Jesus Christ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666" y="3092323"/>
            <a:ext cx="9160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HEAR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Words of the Lord Jesus Christ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666" y="4326615"/>
            <a:ext cx="10495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things the Lord Jesus Christ says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1128585" y="2463004"/>
            <a:ext cx="733168" cy="60136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1128585" y="3705055"/>
            <a:ext cx="733168" cy="60136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503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98091223"/>
              </p:ext>
            </p:extLst>
          </p:nvPr>
        </p:nvGraphicFramePr>
        <p:xfrm>
          <a:off x="3226486" y="93717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275458"/>
            <a:ext cx="97894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What does the </a:t>
            </a:r>
            <a:r>
              <a:rPr lang="en-US" sz="40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ROCK</a:t>
            </a:r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represent in Luke 6:46-49?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430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CA7B3F-853A-4712-B43C-A2A3C7D9B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1DCA7B3F-853A-4712-B43C-A2A3C7D9BE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1DCA7B3F-853A-4712-B43C-A2A3C7D9B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1DCA7B3F-853A-4712-B43C-A2A3C7D9B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2F0155-F2CA-4EE1-AAD6-62478B270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1C2F0155-F2CA-4EE1-AAD6-62478B2704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1C2F0155-F2CA-4EE1-AAD6-62478B270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1C2F0155-F2CA-4EE1-AAD6-62478B270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6A4E3BC-0E26-450F-B1A4-C46C0684E6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C6A4E3BC-0E26-450F-B1A4-C46C0684E6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C6A4E3BC-0E26-450F-B1A4-C46C0684E6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C6A4E3BC-0E26-450F-B1A4-C46C0684E6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1E4E01-65C6-49A8-A17A-97C24F40AC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7D1E4E01-65C6-49A8-A17A-97C24F40AC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7D1E4E01-65C6-49A8-A17A-97C24F40AC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7D1E4E01-65C6-49A8-A17A-97C24F40AC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8DEE07-CDEC-4B9D-BAC5-A339AA9C9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738DEE07-CDEC-4B9D-BAC5-A339AA9C9C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738DEE07-CDEC-4B9D-BAC5-A339AA9C9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738DEE07-CDEC-4B9D-BAC5-A339AA9C9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BE2A28-AB31-47AF-9ECC-17B0E1A95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graphicEl>
                                              <a:dgm id="{87BE2A28-AB31-47AF-9ECC-17B0E1A95A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graphicEl>
                                              <a:dgm id="{87BE2A28-AB31-47AF-9ECC-17B0E1A95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87BE2A28-AB31-47AF-9ECC-17B0E1A95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495C42-2EF5-4837-BD91-3930D5255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graphicEl>
                                              <a:dgm id="{72495C42-2EF5-4837-BD91-3930D52559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graphicEl>
                                              <a:dgm id="{72495C42-2EF5-4837-BD91-3930D5255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graphicEl>
                                              <a:dgm id="{72495C42-2EF5-4837-BD91-3930D5255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867226291"/>
              </p:ext>
            </p:extLst>
          </p:nvPr>
        </p:nvGraphicFramePr>
        <p:xfrm>
          <a:off x="1797424" y="813360"/>
          <a:ext cx="10394576" cy="5907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85860" y="520972"/>
            <a:ext cx="5706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Foundation on the Rock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43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A4C4270D-E226-47E8-AB7E-8FF9D3058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dgm id="{A4C4270D-E226-47E8-AB7E-8FF9D3058E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3D9884AF-9794-4D95-8901-086B263D6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graphicEl>
                                              <a:dgm id="{3D9884AF-9794-4D95-8901-086B263D66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FA70F0C9-1F21-4131-A117-59C598F4B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graphicEl>
                                              <a:dgm id="{FA70F0C9-1F21-4131-A117-59C598F4BD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64D9DD42-5DF1-4225-AB1F-499EB103F26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07871" y="3993837"/>
            <a:ext cx="38894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Things of God that are hidden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93936" y="3993837"/>
            <a:ext cx="37057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above man’s scrutiny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557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Before the foundation can be laid</a:t>
            </a:r>
            <a:endParaRPr lang="en-US" sz="4000" b="1" u="sng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06271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Dig deeply into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" name="Straight Arrow Connector 9"/>
          <p:cNvCxnSpPr>
            <a:stCxn id="8" idx="2"/>
            <a:endCxn id="6" idx="0"/>
          </p:cNvCxnSpPr>
          <p:nvPr/>
        </p:nvCxnSpPr>
        <p:spPr>
          <a:xfrm>
            <a:off x="6096000" y="2709047"/>
            <a:ext cx="3050815" cy="1284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  <a:endCxn id="5" idx="0"/>
          </p:cNvCxnSpPr>
          <p:nvPr/>
        </p:nvCxnSpPr>
        <p:spPr>
          <a:xfrm flipH="1">
            <a:off x="3052587" y="2709047"/>
            <a:ext cx="3043413" cy="1284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502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850605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How to accomplish digging deeply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588168" y="2019290"/>
            <a:ext cx="4973053" cy="1796716"/>
          </a:xfrm>
          <a:prstGeom prst="horizontalScroll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Prayerfully read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1588168" y="4276806"/>
            <a:ext cx="4973053" cy="1796716"/>
          </a:xfrm>
          <a:prstGeom prst="horizontalScroll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Study the Word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loud Callout 6"/>
          <p:cNvSpPr/>
          <p:nvPr/>
        </p:nvSpPr>
        <p:spPr>
          <a:xfrm rot="1249692">
            <a:off x="7427495" y="2247097"/>
            <a:ext cx="3368842" cy="3137817"/>
          </a:xfrm>
          <a:prstGeom prst="cloudCallou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what it says</a:t>
            </a:r>
            <a:endParaRPr lang="en-US" sz="32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101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9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BI100 - The Foundation of Jesus Christ (Module 1)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232298" y="1701209"/>
            <a:ext cx="3359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11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625</TotalTime>
  <Words>883</Words>
  <Application>Microsoft Office PowerPoint</Application>
  <PresentationFormat>Widescreen</PresentationFormat>
  <Paragraphs>151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Century Gothic</vt:lpstr>
      <vt:lpstr>Courier New</vt:lpstr>
      <vt:lpstr>Vapor Trail</vt:lpstr>
      <vt:lpstr>BI100 – The foundation of jesus christ Module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Holstein</dc:creator>
  <cp:lastModifiedBy>Kathy L. McFarland</cp:lastModifiedBy>
  <cp:revision>89</cp:revision>
  <dcterms:created xsi:type="dcterms:W3CDTF">2017-01-27T06:37:25Z</dcterms:created>
  <dcterms:modified xsi:type="dcterms:W3CDTF">2017-01-28T16:42:59Z</dcterms:modified>
</cp:coreProperties>
</file>