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72" r:id="rId9"/>
    <p:sldId id="274" r:id="rId10"/>
    <p:sldId id="273" r:id="rId11"/>
    <p:sldId id="275" r:id="rId12"/>
    <p:sldId id="276" r:id="rId13"/>
    <p:sldId id="277" r:id="rId14"/>
    <p:sldId id="278" r:id="rId15"/>
    <p:sldId id="27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3925"/>
    <a:srgbClr val="5F5E4A"/>
    <a:srgbClr val="426290"/>
    <a:srgbClr val="570F0D"/>
    <a:srgbClr val="453607"/>
    <a:srgbClr val="441D61"/>
    <a:srgbClr val="933F83"/>
    <a:srgbClr val="00CFC3"/>
    <a:srgbClr val="DE2622"/>
    <a:srgbClr val="4042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50" d="100"/>
          <a:sy n="50" d="100"/>
        </p:scale>
        <p:origin x="60" y="7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10/18/2018</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10/18/2018</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10/18/2018</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10/18/2018</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10/18/2018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10/18/2018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10/18/2018</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10/18/2018</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10/18/2018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10/18/2018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10/18/2018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10/18/2018</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becker.academy/moodle/course/view.php?id=9"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1AE243F-B52E-439D-9F4B-01B95E3F605F}"/>
              </a:ext>
            </a:extLst>
          </p:cNvPr>
          <p:cNvSpPr/>
          <p:nvPr/>
        </p:nvSpPr>
        <p:spPr>
          <a:xfrm>
            <a:off x="1676400" y="969264"/>
            <a:ext cx="8839200" cy="853440"/>
          </a:xfrm>
          <a:prstGeom prst="rect">
            <a:avLst/>
          </a:prstGeom>
          <a:solidFill>
            <a:schemeClr val="accent5">
              <a:lumMod val="50000"/>
            </a:schemeClr>
          </a:solidFill>
          <a:ln>
            <a:noFill/>
          </a:ln>
          <a:effectLst>
            <a:outerShdw blurRad="190500" dist="228600" dir="2700000" algn="ctr">
              <a:srgbClr val="000000">
                <a:alpha val="30000"/>
              </a:srgbClr>
            </a:outerShdw>
          </a:effectLst>
          <a:scene3d>
            <a:camera prst="perspectiveRelaxedModerately"/>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latin typeface="Calibri" panose="020F0502020204030204" pitchFamily="34" charset="0"/>
                <a:cs typeface="Calibri" panose="020F0502020204030204" pitchFamily="34" charset="0"/>
              </a:rPr>
              <a:t>Becker Professional Theology Academy</a:t>
            </a:r>
          </a:p>
        </p:txBody>
      </p:sp>
      <p:sp>
        <p:nvSpPr>
          <p:cNvPr id="5" name="Rectangle 4">
            <a:extLst>
              <a:ext uri="{FF2B5EF4-FFF2-40B4-BE49-F238E27FC236}">
                <a16:creationId xmlns:a16="http://schemas.microsoft.com/office/drawing/2014/main" id="{7E96A090-B07A-4DDA-9B74-54AE36AEC691}"/>
              </a:ext>
            </a:extLst>
          </p:cNvPr>
          <p:cNvSpPr/>
          <p:nvPr/>
        </p:nvSpPr>
        <p:spPr>
          <a:xfrm>
            <a:off x="2346960" y="2328672"/>
            <a:ext cx="7498080" cy="1804416"/>
          </a:xfrm>
          <a:prstGeom prst="rect">
            <a:avLst/>
          </a:prstGeom>
          <a:solidFill>
            <a:srgbClr val="00206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Calibri" panose="020F0502020204030204" pitchFamily="34" charset="0"/>
                <a:cs typeface="Calibri" panose="020F0502020204030204" pitchFamily="34" charset="0"/>
              </a:rPr>
              <a:t>B100 – Module 5.2 – Baptism</a:t>
            </a:r>
          </a:p>
          <a:p>
            <a:pPr algn="ctr"/>
            <a:r>
              <a:rPr lang="en-US" sz="3600" b="1" dirty="0">
                <a:latin typeface="Calibri" panose="020F0502020204030204" pitchFamily="34" charset="0"/>
                <a:cs typeface="Calibri" panose="020F0502020204030204" pitchFamily="34" charset="0"/>
              </a:rPr>
              <a:t> (Virgin Mary)</a:t>
            </a:r>
          </a:p>
        </p:txBody>
      </p:sp>
      <p:sp>
        <p:nvSpPr>
          <p:cNvPr id="6" name="Rectangle 5">
            <a:extLst>
              <a:ext uri="{FF2B5EF4-FFF2-40B4-BE49-F238E27FC236}">
                <a16:creationId xmlns:a16="http://schemas.microsoft.com/office/drawing/2014/main" id="{74E87AF9-6156-4097-A41A-C026BC87B2EB}"/>
              </a:ext>
            </a:extLst>
          </p:cNvPr>
          <p:cNvSpPr/>
          <p:nvPr/>
        </p:nvSpPr>
        <p:spPr>
          <a:xfrm>
            <a:off x="3023616" y="4248912"/>
            <a:ext cx="3962400" cy="1804416"/>
          </a:xfrm>
          <a:prstGeom prst="rect">
            <a:avLst/>
          </a:prstGeom>
          <a:ln w="34925">
            <a:solidFill>
              <a:srgbClr val="FFFFFF"/>
            </a:solidFill>
          </a:ln>
          <a:effectLst>
            <a:outerShdw blurRad="317500" dir="2700000" algn="ctr">
              <a:srgbClr val="000000">
                <a:alpha val="43000"/>
              </a:srgbClr>
            </a:outerShdw>
            <a:softEdge rad="12700"/>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r>
              <a:rPr lang="en-US" b="1" dirty="0">
                <a:solidFill>
                  <a:prstClr val="black"/>
                </a:solidFill>
                <a:latin typeface="Calibri" panose="020F0502020204030204"/>
              </a:rPr>
              <a:t>Course Creator – Kathy L. McFarland</a:t>
            </a:r>
          </a:p>
          <a:p>
            <a:pPr lvl="0" defTabSz="914400"/>
            <a:endParaRPr lang="en-US" dirty="0">
              <a:solidFill>
                <a:prstClr val="black"/>
              </a:solidFill>
              <a:latin typeface="Calibri" panose="020F0502020204030204"/>
            </a:endParaRPr>
          </a:p>
          <a:p>
            <a:pPr lvl="0" algn="ctr" defTabSz="914400"/>
            <a:r>
              <a:rPr lang="en-US" dirty="0">
                <a:solidFill>
                  <a:schemeClr val="bg1"/>
                </a:solidFill>
                <a:latin typeface="Calibri" panose="020F0502020204030204"/>
                <a:hlinkClick r:id="rId2">
                  <a:extLst>
                    <a:ext uri="{A12FA001-AC4F-418D-AE19-62706E023703}">
                      <ahyp:hlinkClr xmlns:ahyp="http://schemas.microsoft.com/office/drawing/2018/hyperlinkcolor" val="tx"/>
                    </a:ext>
                  </a:extLst>
                </a:hlinkClick>
              </a:rPr>
              <a:t>http://becker.academy/moodle/</a:t>
            </a:r>
            <a:endParaRPr lang="en-US" dirty="0">
              <a:solidFill>
                <a:schemeClr val="bg1"/>
              </a:solidFill>
            </a:endParaRPr>
          </a:p>
        </p:txBody>
      </p:sp>
    </p:spTree>
    <p:extLst>
      <p:ext uri="{BB962C8B-B14F-4D97-AF65-F5344CB8AC3E}">
        <p14:creationId xmlns:p14="http://schemas.microsoft.com/office/powerpoint/2010/main" val="16559715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A7186B9-E6C9-4C5C-A506-0D25655E1DCA}"/>
              </a:ext>
            </a:extLst>
          </p:cNvPr>
          <p:cNvSpPr/>
          <p:nvPr/>
        </p:nvSpPr>
        <p:spPr>
          <a:xfrm>
            <a:off x="432816" y="146304"/>
            <a:ext cx="11326368" cy="1731264"/>
          </a:xfrm>
          <a:prstGeom prst="rect">
            <a:avLst/>
          </a:prstGeom>
          <a:solidFill>
            <a:srgbClr val="3F3925"/>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8C285B2A-5991-41E2-ABF2-7354050123A1}"/>
              </a:ext>
            </a:extLst>
          </p:cNvPr>
          <p:cNvSpPr/>
          <p:nvPr/>
        </p:nvSpPr>
        <p:spPr>
          <a:xfrm>
            <a:off x="585216" y="273272"/>
            <a:ext cx="11070336" cy="1477328"/>
          </a:xfrm>
          <a:prstGeom prst="rect">
            <a:avLst/>
          </a:prstGeom>
        </p:spPr>
        <p:txBody>
          <a:bodyPr wrap="square">
            <a:spAutoFit/>
          </a:bodyPr>
          <a:lstStyle/>
          <a:p>
            <a:pPr algn="just"/>
            <a:r>
              <a:rPr lang="en-US" dirty="0">
                <a:latin typeface="Calibri" panose="020F0502020204030204" pitchFamily="34" charset="0"/>
                <a:cs typeface="Calibri" panose="020F0502020204030204" pitchFamily="34" charset="0"/>
              </a:rPr>
              <a:t>And he came into all the country about Jordan, preaching the baptism of repentance for the remission of sins; As it is written in the book of the words of Esaias the prophet, saying, The voice of one crying in the wilderness, Prepare ye the way of the Lord, make his paths straight. Every valley shall be filled, and every mountain and hill shall be brought low; and the crooked shall be made straight, and the rough ways shall be made smooth; And all flesh shall see the salvation of God. (Luke 3:3–6)</a:t>
            </a:r>
          </a:p>
        </p:txBody>
      </p:sp>
      <p:pic>
        <p:nvPicPr>
          <p:cNvPr id="5" name="Picture 4">
            <a:extLst>
              <a:ext uri="{FF2B5EF4-FFF2-40B4-BE49-F238E27FC236}">
                <a16:creationId xmlns:a16="http://schemas.microsoft.com/office/drawing/2014/main" id="{39569CD5-4AE2-4310-9C01-023F3D5EF2A0}"/>
              </a:ext>
            </a:extLst>
          </p:cNvPr>
          <p:cNvPicPr>
            <a:picLocks noChangeAspect="1"/>
          </p:cNvPicPr>
          <p:nvPr/>
        </p:nvPicPr>
        <p:blipFill>
          <a:blip r:embed="rId2"/>
          <a:stretch>
            <a:fillRect/>
          </a:stretch>
        </p:blipFill>
        <p:spPr>
          <a:xfrm>
            <a:off x="2122678" y="1750600"/>
            <a:ext cx="8166100" cy="4419600"/>
          </a:xfrm>
          <a:prstGeom prst="rect">
            <a:avLst/>
          </a:prstGeom>
          <a:scene3d>
            <a:camera prst="orthographicFront"/>
            <a:lightRig rig="threePt" dir="t"/>
          </a:scene3d>
          <a:sp3d>
            <a:bevelT w="139700" h="139700" prst="divot"/>
          </a:sp3d>
        </p:spPr>
      </p:pic>
    </p:spTree>
    <p:extLst>
      <p:ext uri="{BB962C8B-B14F-4D97-AF65-F5344CB8AC3E}">
        <p14:creationId xmlns:p14="http://schemas.microsoft.com/office/powerpoint/2010/main" val="30696971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51F1266-DFB4-45B5-A021-241721E97026}"/>
              </a:ext>
            </a:extLst>
          </p:cNvPr>
          <p:cNvSpPr/>
          <p:nvPr/>
        </p:nvSpPr>
        <p:spPr>
          <a:xfrm>
            <a:off x="361950" y="1733550"/>
            <a:ext cx="11468100" cy="4705350"/>
          </a:xfrm>
          <a:prstGeom prst="rect">
            <a:avLst/>
          </a:prstGeom>
          <a:gradFill flip="none" rotWithShape="1">
            <a:gsLst>
              <a:gs pos="0">
                <a:schemeClr val="accent1">
                  <a:lumMod val="50000"/>
                </a:schemeClr>
              </a:gs>
              <a:gs pos="50000">
                <a:srgbClr val="0070C0"/>
              </a:gs>
              <a:gs pos="100000">
                <a:srgbClr val="00B050"/>
              </a:gs>
            </a:gsLst>
            <a:lin ang="16200000" scaled="1"/>
            <a:tileRect/>
          </a:gra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3" name="Rectangle 2">
            <a:extLst>
              <a:ext uri="{FF2B5EF4-FFF2-40B4-BE49-F238E27FC236}">
                <a16:creationId xmlns:a16="http://schemas.microsoft.com/office/drawing/2014/main" id="{EEC4789B-1E53-4AAC-AB32-EF7F094F11B7}"/>
              </a:ext>
            </a:extLst>
          </p:cNvPr>
          <p:cNvSpPr/>
          <p:nvPr/>
        </p:nvSpPr>
        <p:spPr>
          <a:xfrm>
            <a:off x="1143000" y="2191583"/>
            <a:ext cx="10096500" cy="4093428"/>
          </a:xfrm>
          <a:prstGeom prst="rect">
            <a:avLst/>
          </a:prstGeom>
        </p:spPr>
        <p:txBody>
          <a:bodyPr wrap="square">
            <a:spAutoFit/>
          </a:bodyPr>
          <a:lstStyle/>
          <a:p>
            <a:pPr algn="just"/>
            <a:r>
              <a:rPr lang="en-US" sz="2000" b="1" dirty="0">
                <a:latin typeface="Calibri" panose="020F0502020204030204" pitchFamily="34" charset="0"/>
                <a:cs typeface="Calibri" panose="020F0502020204030204" pitchFamily="34" charset="0"/>
              </a:rPr>
              <a:t>Then said he to the multitude that came forth to be baptized of him, O generation of vipers, who hath warned you to flee from the wrath to come? Bring forth therefore fruits worthy of repentance, and begin not to say within yourselves, We have Abraham to our father: for I say unto you, That God is able of these stones to raise up children unto Abraham. And now also the axe is laid unto the root of the trees: every tree therefore which bringeth not forth good fruit is hewn down, and cast into the fire.</a:t>
            </a:r>
          </a:p>
          <a:p>
            <a:pPr algn="just"/>
            <a:endParaRPr lang="en-US" sz="2000" b="1" dirty="0">
              <a:latin typeface="Calibri" panose="020F0502020204030204" pitchFamily="34" charset="0"/>
              <a:cs typeface="Calibri" panose="020F0502020204030204" pitchFamily="34" charset="0"/>
            </a:endParaRPr>
          </a:p>
          <a:p>
            <a:pPr algn="just"/>
            <a:r>
              <a:rPr lang="en-US" sz="2000" b="1" dirty="0">
                <a:latin typeface="Calibri" panose="020F0502020204030204" pitchFamily="34" charset="0"/>
                <a:cs typeface="Calibri" panose="020F0502020204030204" pitchFamily="34" charset="0"/>
              </a:rPr>
              <a:t>And the people asked him, saying, What shall we do then? He answereth and saith unto them, He that hath two coats, let him impart to him that hath none; and he that hath meat, let him do likewise. Then came also publicans to be baptized, and said unto him, Master, what shall we do? And he said unto them, Exact no more than that which is appointed you. And the soldiers likewise demanded of him, saying, And what shall we do? And he said unto them, Do violence to no man, neither accuse any falsely; and be content with your wages. (Luke 3:7–14)</a:t>
            </a:r>
          </a:p>
        </p:txBody>
      </p:sp>
      <p:sp>
        <p:nvSpPr>
          <p:cNvPr id="4" name="Rectangle 3">
            <a:extLst>
              <a:ext uri="{FF2B5EF4-FFF2-40B4-BE49-F238E27FC236}">
                <a16:creationId xmlns:a16="http://schemas.microsoft.com/office/drawing/2014/main" id="{F7CB38FE-C7A7-44BD-AC2C-6FEFC794A91C}"/>
              </a:ext>
            </a:extLst>
          </p:cNvPr>
          <p:cNvSpPr/>
          <p:nvPr/>
        </p:nvSpPr>
        <p:spPr>
          <a:xfrm>
            <a:off x="361950" y="590550"/>
            <a:ext cx="11468100" cy="800100"/>
          </a:xfrm>
          <a:prstGeom prst="rect">
            <a:avLst/>
          </a:prstGeom>
          <a:gradFill>
            <a:gsLst>
              <a:gs pos="0">
                <a:schemeClr val="accent1">
                  <a:lumMod val="50000"/>
                </a:schemeClr>
              </a:gs>
              <a:gs pos="50000">
                <a:srgbClr val="0070C0"/>
              </a:gs>
              <a:gs pos="100000">
                <a:srgbClr val="00B050"/>
              </a:gs>
            </a:gsLst>
            <a:lin ang="16200000" scaled="1"/>
          </a:gra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Calibri" panose="020F0502020204030204" pitchFamily="34" charset="0"/>
                <a:cs typeface="Calibri" panose="020F0502020204030204" pitchFamily="34" charset="0"/>
              </a:rPr>
              <a:t>John’s messages to the multitude who came to him to be baptized</a:t>
            </a:r>
          </a:p>
        </p:txBody>
      </p:sp>
    </p:spTree>
    <p:extLst>
      <p:ext uri="{BB962C8B-B14F-4D97-AF65-F5344CB8AC3E}">
        <p14:creationId xmlns:p14="http://schemas.microsoft.com/office/powerpoint/2010/main" val="9242939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circle(in)">
                                      <p:cBhvr>
                                        <p:cTn id="10"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3E050327-39C1-4EEE-89E8-3A82F0023036}"/>
              </a:ext>
            </a:extLst>
          </p:cNvPr>
          <p:cNvSpPr/>
          <p:nvPr/>
        </p:nvSpPr>
        <p:spPr>
          <a:xfrm>
            <a:off x="5734050" y="116090"/>
            <a:ext cx="6324600" cy="1600200"/>
          </a:xfrm>
          <a:prstGeom prst="ellipse">
            <a:avLst/>
          </a:prstGeom>
          <a:solidFill>
            <a:schemeClr val="bg1"/>
          </a:solidFill>
          <a:ln>
            <a:no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latin typeface="Calibri" panose="020F0502020204030204" pitchFamily="34" charset="0"/>
                <a:cs typeface="Calibri" panose="020F0502020204030204" pitchFamily="34" charset="0"/>
              </a:rPr>
              <a:t>Some of the messages  spoken by John to those receiving his Baptism of Repentance…</a:t>
            </a:r>
          </a:p>
        </p:txBody>
      </p:sp>
      <p:sp>
        <p:nvSpPr>
          <p:cNvPr id="10" name="Oval 9">
            <a:extLst>
              <a:ext uri="{FF2B5EF4-FFF2-40B4-BE49-F238E27FC236}">
                <a16:creationId xmlns:a16="http://schemas.microsoft.com/office/drawing/2014/main" id="{D3CC96E5-5B9B-4BE5-A296-1876F706409E}"/>
              </a:ext>
            </a:extLst>
          </p:cNvPr>
          <p:cNvSpPr/>
          <p:nvPr/>
        </p:nvSpPr>
        <p:spPr>
          <a:xfrm>
            <a:off x="276225" y="1804989"/>
            <a:ext cx="11639550" cy="1123950"/>
          </a:xfrm>
          <a:prstGeom prst="ellipse">
            <a:avLst/>
          </a:prstGeom>
          <a:solidFill>
            <a:schemeClr val="accent1">
              <a:lumMod val="50000"/>
            </a:schemeClr>
          </a:solidFill>
          <a:ln>
            <a:no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Calibri" panose="020F0502020204030204" pitchFamily="34" charset="0"/>
                <a:cs typeface="Calibri" panose="020F0502020204030204" pitchFamily="34" charset="0"/>
              </a:rPr>
              <a:t>Bringing fruits (results of spiritual works) to the LORD God</a:t>
            </a:r>
          </a:p>
          <a:p>
            <a:pPr algn="ctr"/>
            <a:r>
              <a:rPr lang="en-US" b="1" dirty="0">
                <a:solidFill>
                  <a:schemeClr val="tx1"/>
                </a:solidFill>
                <a:latin typeface="Calibri" panose="020F0502020204030204" pitchFamily="34" charset="0"/>
                <a:cs typeface="Calibri" panose="020F0502020204030204" pitchFamily="34" charset="0"/>
              </a:rPr>
              <a:t> that are worthy of His forgiveness</a:t>
            </a:r>
          </a:p>
        </p:txBody>
      </p:sp>
      <p:sp>
        <p:nvSpPr>
          <p:cNvPr id="16" name="Oval 15">
            <a:extLst>
              <a:ext uri="{FF2B5EF4-FFF2-40B4-BE49-F238E27FC236}">
                <a16:creationId xmlns:a16="http://schemas.microsoft.com/office/drawing/2014/main" id="{5556F59B-8D93-4F67-A358-0654EFB77F21}"/>
              </a:ext>
            </a:extLst>
          </p:cNvPr>
          <p:cNvSpPr/>
          <p:nvPr/>
        </p:nvSpPr>
        <p:spPr>
          <a:xfrm>
            <a:off x="276225" y="3096815"/>
            <a:ext cx="11639550" cy="1123950"/>
          </a:xfrm>
          <a:prstGeom prst="ellipse">
            <a:avLst/>
          </a:prstGeom>
          <a:solidFill>
            <a:srgbClr val="0070C0"/>
          </a:solidFill>
          <a:ln>
            <a:no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Calibri" panose="020F0502020204030204" pitchFamily="34" charset="0"/>
                <a:cs typeface="Calibri" panose="020F0502020204030204" pitchFamily="34" charset="0"/>
              </a:rPr>
              <a:t>Warning them not to rely on their inheritance because of Abraham, and reminding them that the LORD God can make new children of Abraham if He wills</a:t>
            </a:r>
          </a:p>
        </p:txBody>
      </p:sp>
      <p:sp>
        <p:nvSpPr>
          <p:cNvPr id="17" name="Oval 16">
            <a:extLst>
              <a:ext uri="{FF2B5EF4-FFF2-40B4-BE49-F238E27FC236}">
                <a16:creationId xmlns:a16="http://schemas.microsoft.com/office/drawing/2014/main" id="{F655F0B4-A615-488D-A9DB-67CC210B6BB9}"/>
              </a:ext>
            </a:extLst>
          </p:cNvPr>
          <p:cNvSpPr/>
          <p:nvPr/>
        </p:nvSpPr>
        <p:spPr>
          <a:xfrm>
            <a:off x="419100" y="4340423"/>
            <a:ext cx="11639550" cy="1123950"/>
          </a:xfrm>
          <a:prstGeom prst="ellipse">
            <a:avLst/>
          </a:prstGeom>
          <a:solidFill>
            <a:schemeClr val="accent4">
              <a:lumMod val="50000"/>
            </a:schemeClr>
          </a:solidFill>
          <a:ln>
            <a:no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Calibri" panose="020F0502020204030204" pitchFamily="34" charset="0"/>
                <a:cs typeface="Calibri" panose="020F0502020204030204" pitchFamily="34" charset="0"/>
              </a:rPr>
              <a:t>Warning them that the LORD God is going to cut down all the  trees (spiritual lives) that are not producing fruits (results of spiritual works), and cast them into the fire</a:t>
            </a:r>
          </a:p>
        </p:txBody>
      </p:sp>
      <p:sp>
        <p:nvSpPr>
          <p:cNvPr id="18" name="Oval 17">
            <a:extLst>
              <a:ext uri="{FF2B5EF4-FFF2-40B4-BE49-F238E27FC236}">
                <a16:creationId xmlns:a16="http://schemas.microsoft.com/office/drawing/2014/main" id="{A3D9FF8B-28D4-47D2-9BC6-4F24565377C3}"/>
              </a:ext>
            </a:extLst>
          </p:cNvPr>
          <p:cNvSpPr/>
          <p:nvPr/>
        </p:nvSpPr>
        <p:spPr>
          <a:xfrm>
            <a:off x="419100" y="5535812"/>
            <a:ext cx="11639550" cy="1123950"/>
          </a:xfrm>
          <a:prstGeom prst="ellipse">
            <a:avLst/>
          </a:prstGeom>
          <a:solidFill>
            <a:srgbClr val="7030A0"/>
          </a:solidFill>
          <a:ln>
            <a:no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Calibri" panose="020F0502020204030204" pitchFamily="34" charset="0"/>
                <a:cs typeface="Calibri" panose="020F0502020204030204" pitchFamily="34" charset="0"/>
              </a:rPr>
              <a:t>Encouraging good works and a truthful and peaceful life for the newly baptized</a:t>
            </a:r>
          </a:p>
        </p:txBody>
      </p:sp>
    </p:spTree>
    <p:extLst>
      <p:ext uri="{BB962C8B-B14F-4D97-AF65-F5344CB8AC3E}">
        <p14:creationId xmlns:p14="http://schemas.microsoft.com/office/powerpoint/2010/main" val="24369152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0" fill="hold"/>
                                        <p:tgtEl>
                                          <p:spTgt spid="10"/>
                                        </p:tgtEl>
                                        <p:attrNameLst>
                                          <p:attrName>ppt_w</p:attrName>
                                        </p:attrNameLst>
                                      </p:cBhvr>
                                      <p:tavLst>
                                        <p:tav tm="0" fmla="#ppt_w*sin(2.5*pi*$)">
                                          <p:val>
                                            <p:fltVal val="0"/>
                                          </p:val>
                                        </p:tav>
                                        <p:tav tm="100000">
                                          <p:val>
                                            <p:fltVal val="1"/>
                                          </p:val>
                                        </p:tav>
                                      </p:tavLst>
                                    </p:anim>
                                    <p:anim calcmode="lin" valueType="num">
                                      <p:cBhvr>
                                        <p:cTn id="8" dur="5000" fill="hold"/>
                                        <p:tgtEl>
                                          <p:spTgt spid="10"/>
                                        </p:tgtEl>
                                        <p:attrNameLst>
                                          <p:attrName>ppt_h</p:attrName>
                                        </p:attrNameLst>
                                      </p:cBhvr>
                                      <p:tavLst>
                                        <p:tav tm="0">
                                          <p:val>
                                            <p:strVal val="#ppt_h"/>
                                          </p:val>
                                        </p:tav>
                                        <p:tav tm="100000">
                                          <p:val>
                                            <p:strVal val="#ppt_h"/>
                                          </p:val>
                                        </p:tav>
                                      </p:tavLst>
                                    </p:anim>
                                  </p:childTnLst>
                                </p:cTn>
                              </p:par>
                              <p:par>
                                <p:cTn id="9" presetID="19" presetClass="entr" presetSubtype="10" fill="hold" grpId="0" nodeType="withEffect">
                                  <p:stCondLst>
                                    <p:cond delay="1000"/>
                                  </p:stCondLst>
                                  <p:childTnLst>
                                    <p:set>
                                      <p:cBhvr>
                                        <p:cTn id="10" dur="1" fill="hold">
                                          <p:stCondLst>
                                            <p:cond delay="0"/>
                                          </p:stCondLst>
                                        </p:cTn>
                                        <p:tgtEl>
                                          <p:spTgt spid="16"/>
                                        </p:tgtEl>
                                        <p:attrNameLst>
                                          <p:attrName>style.visibility</p:attrName>
                                        </p:attrNameLst>
                                      </p:cBhvr>
                                      <p:to>
                                        <p:strVal val="visible"/>
                                      </p:to>
                                    </p:set>
                                    <p:anim calcmode="lin" valueType="num">
                                      <p:cBhvr>
                                        <p:cTn id="11" dur="5000" fill="hold"/>
                                        <p:tgtEl>
                                          <p:spTgt spid="16"/>
                                        </p:tgtEl>
                                        <p:attrNameLst>
                                          <p:attrName>ppt_w</p:attrName>
                                        </p:attrNameLst>
                                      </p:cBhvr>
                                      <p:tavLst>
                                        <p:tav tm="0" fmla="#ppt_w*sin(2.5*pi*$)">
                                          <p:val>
                                            <p:fltVal val="0"/>
                                          </p:val>
                                        </p:tav>
                                        <p:tav tm="100000">
                                          <p:val>
                                            <p:fltVal val="1"/>
                                          </p:val>
                                        </p:tav>
                                      </p:tavLst>
                                    </p:anim>
                                    <p:anim calcmode="lin" valueType="num">
                                      <p:cBhvr>
                                        <p:cTn id="12" dur="5000" fill="hold"/>
                                        <p:tgtEl>
                                          <p:spTgt spid="16"/>
                                        </p:tgtEl>
                                        <p:attrNameLst>
                                          <p:attrName>ppt_h</p:attrName>
                                        </p:attrNameLst>
                                      </p:cBhvr>
                                      <p:tavLst>
                                        <p:tav tm="0">
                                          <p:val>
                                            <p:strVal val="#ppt_h"/>
                                          </p:val>
                                        </p:tav>
                                        <p:tav tm="100000">
                                          <p:val>
                                            <p:strVal val="#ppt_h"/>
                                          </p:val>
                                        </p:tav>
                                      </p:tavLst>
                                    </p:anim>
                                  </p:childTnLst>
                                </p:cTn>
                              </p:par>
                              <p:par>
                                <p:cTn id="13" presetID="19" presetClass="entr" presetSubtype="10" fill="hold" grpId="0" nodeType="withEffect">
                                  <p:stCondLst>
                                    <p:cond delay="2000"/>
                                  </p:stCondLst>
                                  <p:childTnLst>
                                    <p:set>
                                      <p:cBhvr>
                                        <p:cTn id="14" dur="1" fill="hold">
                                          <p:stCondLst>
                                            <p:cond delay="0"/>
                                          </p:stCondLst>
                                        </p:cTn>
                                        <p:tgtEl>
                                          <p:spTgt spid="17"/>
                                        </p:tgtEl>
                                        <p:attrNameLst>
                                          <p:attrName>style.visibility</p:attrName>
                                        </p:attrNameLst>
                                      </p:cBhvr>
                                      <p:to>
                                        <p:strVal val="visible"/>
                                      </p:to>
                                    </p:set>
                                    <p:anim calcmode="lin" valueType="num">
                                      <p:cBhvr>
                                        <p:cTn id="15" dur="5000" fill="hold"/>
                                        <p:tgtEl>
                                          <p:spTgt spid="17"/>
                                        </p:tgtEl>
                                        <p:attrNameLst>
                                          <p:attrName>ppt_w</p:attrName>
                                        </p:attrNameLst>
                                      </p:cBhvr>
                                      <p:tavLst>
                                        <p:tav tm="0" fmla="#ppt_w*sin(2.5*pi*$)">
                                          <p:val>
                                            <p:fltVal val="0"/>
                                          </p:val>
                                        </p:tav>
                                        <p:tav tm="100000">
                                          <p:val>
                                            <p:fltVal val="1"/>
                                          </p:val>
                                        </p:tav>
                                      </p:tavLst>
                                    </p:anim>
                                    <p:anim calcmode="lin" valueType="num">
                                      <p:cBhvr>
                                        <p:cTn id="16" dur="5000" fill="hold"/>
                                        <p:tgtEl>
                                          <p:spTgt spid="17"/>
                                        </p:tgtEl>
                                        <p:attrNameLst>
                                          <p:attrName>ppt_h</p:attrName>
                                        </p:attrNameLst>
                                      </p:cBhvr>
                                      <p:tavLst>
                                        <p:tav tm="0">
                                          <p:val>
                                            <p:strVal val="#ppt_h"/>
                                          </p:val>
                                        </p:tav>
                                        <p:tav tm="100000">
                                          <p:val>
                                            <p:strVal val="#ppt_h"/>
                                          </p:val>
                                        </p:tav>
                                      </p:tavLst>
                                    </p:anim>
                                  </p:childTnLst>
                                </p:cTn>
                              </p:par>
                              <p:par>
                                <p:cTn id="17" presetID="19" presetClass="entr" presetSubtype="10" fill="hold" grpId="0" nodeType="withEffect">
                                  <p:stCondLst>
                                    <p:cond delay="3000"/>
                                  </p:stCondLst>
                                  <p:childTnLst>
                                    <p:set>
                                      <p:cBhvr>
                                        <p:cTn id="18" dur="1" fill="hold">
                                          <p:stCondLst>
                                            <p:cond delay="0"/>
                                          </p:stCondLst>
                                        </p:cTn>
                                        <p:tgtEl>
                                          <p:spTgt spid="18"/>
                                        </p:tgtEl>
                                        <p:attrNameLst>
                                          <p:attrName>style.visibility</p:attrName>
                                        </p:attrNameLst>
                                      </p:cBhvr>
                                      <p:to>
                                        <p:strVal val="visible"/>
                                      </p:to>
                                    </p:set>
                                    <p:anim calcmode="lin" valueType="num">
                                      <p:cBhvr>
                                        <p:cTn id="19" dur="5000" fill="hold"/>
                                        <p:tgtEl>
                                          <p:spTgt spid="18"/>
                                        </p:tgtEl>
                                        <p:attrNameLst>
                                          <p:attrName>ppt_w</p:attrName>
                                        </p:attrNameLst>
                                      </p:cBhvr>
                                      <p:tavLst>
                                        <p:tav tm="0" fmla="#ppt_w*sin(2.5*pi*$)">
                                          <p:val>
                                            <p:fltVal val="0"/>
                                          </p:val>
                                        </p:tav>
                                        <p:tav tm="100000">
                                          <p:val>
                                            <p:fltVal val="1"/>
                                          </p:val>
                                        </p:tav>
                                      </p:tavLst>
                                    </p:anim>
                                    <p:anim calcmode="lin" valueType="num">
                                      <p:cBhvr>
                                        <p:cTn id="20" dur="5000" fill="hold"/>
                                        <p:tgtEl>
                                          <p:spTgt spid="1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6" grpId="0" animBg="1"/>
      <p:bldP spid="17" grpId="0" animBg="1"/>
      <p:bldP spid="1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1081F2C-E580-4259-B26B-0D7F282D016F}"/>
              </a:ext>
            </a:extLst>
          </p:cNvPr>
          <p:cNvSpPr/>
          <p:nvPr/>
        </p:nvSpPr>
        <p:spPr>
          <a:xfrm>
            <a:off x="485775" y="666750"/>
            <a:ext cx="11220450" cy="2057400"/>
          </a:xfrm>
          <a:prstGeom prst="rect">
            <a:avLst/>
          </a:prstGeom>
          <a:gradFill>
            <a:gsLst>
              <a:gs pos="0">
                <a:schemeClr val="accent2">
                  <a:lumMod val="40000"/>
                  <a:lumOff val="60000"/>
                </a:schemeClr>
              </a:gs>
              <a:gs pos="50000">
                <a:schemeClr val="accent3">
                  <a:lumMod val="75000"/>
                </a:schemeClr>
              </a:gs>
              <a:gs pos="100000">
                <a:schemeClr val="accent2">
                  <a:lumMod val="50000"/>
                </a:schemeClr>
              </a:gs>
            </a:gsLst>
            <a:path path="circle">
              <a:fillToRect l="50000" t="50000" r="50000" b="50000"/>
            </a:path>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latin typeface="Calibri" panose="020F0502020204030204" pitchFamily="34" charset="0"/>
                <a:cs typeface="Calibri" panose="020F0502020204030204" pitchFamily="34" charset="0"/>
              </a:rPr>
              <a:t>John’s Baptism of Repentance requirements for sinners…</a:t>
            </a:r>
          </a:p>
          <a:p>
            <a:pPr algn="ctr"/>
            <a:r>
              <a:rPr lang="en-US" sz="2800" b="1" dirty="0">
                <a:solidFill>
                  <a:schemeClr val="bg1"/>
                </a:solidFill>
                <a:latin typeface="Calibri" panose="020F0502020204030204" pitchFamily="34" charset="0"/>
                <a:cs typeface="Calibri" panose="020F0502020204030204" pitchFamily="34" charset="0"/>
              </a:rPr>
              <a:t>(Luke 3:7-14)</a:t>
            </a:r>
          </a:p>
        </p:txBody>
      </p:sp>
      <p:sp>
        <p:nvSpPr>
          <p:cNvPr id="3" name="Oval 2">
            <a:extLst>
              <a:ext uri="{FF2B5EF4-FFF2-40B4-BE49-F238E27FC236}">
                <a16:creationId xmlns:a16="http://schemas.microsoft.com/office/drawing/2014/main" id="{8B82210A-09B5-48E5-B55D-B5DC07F94806}"/>
              </a:ext>
            </a:extLst>
          </p:cNvPr>
          <p:cNvSpPr/>
          <p:nvPr/>
        </p:nvSpPr>
        <p:spPr>
          <a:xfrm>
            <a:off x="419100" y="3657600"/>
            <a:ext cx="3409950" cy="2533650"/>
          </a:xfrm>
          <a:prstGeom prst="ellipse">
            <a:avLst/>
          </a:prstGeom>
          <a:gradFill flip="none" rotWithShape="1">
            <a:gsLst>
              <a:gs pos="0">
                <a:schemeClr val="accent2">
                  <a:lumMod val="40000"/>
                  <a:lumOff val="60000"/>
                </a:schemeClr>
              </a:gs>
              <a:gs pos="50000">
                <a:schemeClr val="accent3">
                  <a:lumMod val="75000"/>
                </a:schemeClr>
              </a:gs>
              <a:gs pos="64000">
                <a:schemeClr val="accent2">
                  <a:lumMod val="5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latin typeface="Calibri" panose="020F0502020204030204" pitchFamily="34" charset="0"/>
                <a:cs typeface="Calibri" panose="020F0502020204030204" pitchFamily="34" charset="0"/>
              </a:rPr>
              <a:t>Confess Sin</a:t>
            </a:r>
          </a:p>
        </p:txBody>
      </p:sp>
      <p:sp>
        <p:nvSpPr>
          <p:cNvPr id="4" name="Oval 3">
            <a:extLst>
              <a:ext uri="{FF2B5EF4-FFF2-40B4-BE49-F238E27FC236}">
                <a16:creationId xmlns:a16="http://schemas.microsoft.com/office/drawing/2014/main" id="{013ED101-4864-4ACD-BF20-F5A773BFBF83}"/>
              </a:ext>
            </a:extLst>
          </p:cNvPr>
          <p:cNvSpPr/>
          <p:nvPr/>
        </p:nvSpPr>
        <p:spPr>
          <a:xfrm>
            <a:off x="4324350" y="3657600"/>
            <a:ext cx="3409950" cy="2533650"/>
          </a:xfrm>
          <a:prstGeom prst="ellipse">
            <a:avLst/>
          </a:prstGeom>
          <a:gradFill>
            <a:gsLst>
              <a:gs pos="0">
                <a:schemeClr val="accent2">
                  <a:lumMod val="40000"/>
                  <a:lumOff val="60000"/>
                </a:schemeClr>
              </a:gs>
              <a:gs pos="50000">
                <a:schemeClr val="accent3">
                  <a:lumMod val="75000"/>
                </a:schemeClr>
              </a:gs>
              <a:gs pos="62000">
                <a:schemeClr val="accent2">
                  <a:lumMod val="5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latin typeface="Calibri" panose="020F0502020204030204" pitchFamily="34" charset="0"/>
                <a:cs typeface="Calibri" panose="020F0502020204030204" pitchFamily="34" charset="0"/>
              </a:rPr>
              <a:t>Repent Sin</a:t>
            </a:r>
          </a:p>
        </p:txBody>
      </p:sp>
      <p:sp>
        <p:nvSpPr>
          <p:cNvPr id="5" name="Oval 4">
            <a:extLst>
              <a:ext uri="{FF2B5EF4-FFF2-40B4-BE49-F238E27FC236}">
                <a16:creationId xmlns:a16="http://schemas.microsoft.com/office/drawing/2014/main" id="{87CB6E5B-04DA-4A4F-A5C9-25141510C060}"/>
              </a:ext>
            </a:extLst>
          </p:cNvPr>
          <p:cNvSpPr/>
          <p:nvPr/>
        </p:nvSpPr>
        <p:spPr>
          <a:xfrm>
            <a:off x="8229600" y="3657600"/>
            <a:ext cx="3409950" cy="2533650"/>
          </a:xfrm>
          <a:prstGeom prst="ellipse">
            <a:avLst/>
          </a:prstGeom>
          <a:gradFill>
            <a:gsLst>
              <a:gs pos="0">
                <a:schemeClr val="accent2">
                  <a:lumMod val="40000"/>
                  <a:lumOff val="60000"/>
                </a:schemeClr>
              </a:gs>
              <a:gs pos="50000">
                <a:schemeClr val="accent3">
                  <a:lumMod val="75000"/>
                </a:schemeClr>
              </a:gs>
              <a:gs pos="62000">
                <a:schemeClr val="accent2">
                  <a:lumMod val="5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latin typeface="Calibri" panose="020F0502020204030204" pitchFamily="34" charset="0"/>
                <a:cs typeface="Calibri" panose="020F0502020204030204" pitchFamily="34" charset="0"/>
              </a:rPr>
              <a:t>Do Good Works to Prove Repentance</a:t>
            </a:r>
          </a:p>
        </p:txBody>
      </p:sp>
    </p:spTree>
    <p:extLst>
      <p:ext uri="{BB962C8B-B14F-4D97-AF65-F5344CB8AC3E}">
        <p14:creationId xmlns:p14="http://schemas.microsoft.com/office/powerpoint/2010/main" val="24009250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par>
                                <p:cTn id="21" presetID="26" presetClass="entr" presetSubtype="0" fill="hold" grpId="0" nodeType="withEffect">
                                  <p:stCondLst>
                                    <p:cond delay="1000"/>
                                  </p:stCondLst>
                                  <p:childTnLst>
                                    <p:set>
                                      <p:cBhvr>
                                        <p:cTn id="22" dur="1" fill="hold">
                                          <p:stCondLst>
                                            <p:cond delay="0"/>
                                          </p:stCondLst>
                                        </p:cTn>
                                        <p:tgtEl>
                                          <p:spTgt spid="4"/>
                                        </p:tgtEl>
                                        <p:attrNameLst>
                                          <p:attrName>style.visibility</p:attrName>
                                        </p:attrNameLst>
                                      </p:cBhvr>
                                      <p:to>
                                        <p:strVal val="visible"/>
                                      </p:to>
                                    </p:set>
                                    <p:animEffect transition="in" filter="wipe(down)">
                                      <p:cBhvr>
                                        <p:cTn id="23" dur="580">
                                          <p:stCondLst>
                                            <p:cond delay="0"/>
                                          </p:stCondLst>
                                        </p:cTn>
                                        <p:tgtEl>
                                          <p:spTgt spid="4"/>
                                        </p:tgtEl>
                                      </p:cBhvr>
                                    </p:animEffect>
                                    <p:anim calcmode="lin" valueType="num">
                                      <p:cBhvr>
                                        <p:cTn id="24"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29" dur="26">
                                          <p:stCondLst>
                                            <p:cond delay="650"/>
                                          </p:stCondLst>
                                        </p:cTn>
                                        <p:tgtEl>
                                          <p:spTgt spid="4"/>
                                        </p:tgtEl>
                                      </p:cBhvr>
                                      <p:to x="100000" y="60000"/>
                                    </p:animScale>
                                    <p:animScale>
                                      <p:cBhvr>
                                        <p:cTn id="30" dur="166" decel="50000">
                                          <p:stCondLst>
                                            <p:cond delay="676"/>
                                          </p:stCondLst>
                                        </p:cTn>
                                        <p:tgtEl>
                                          <p:spTgt spid="4"/>
                                        </p:tgtEl>
                                      </p:cBhvr>
                                      <p:to x="100000" y="100000"/>
                                    </p:animScale>
                                    <p:animScale>
                                      <p:cBhvr>
                                        <p:cTn id="31" dur="26">
                                          <p:stCondLst>
                                            <p:cond delay="1312"/>
                                          </p:stCondLst>
                                        </p:cTn>
                                        <p:tgtEl>
                                          <p:spTgt spid="4"/>
                                        </p:tgtEl>
                                      </p:cBhvr>
                                      <p:to x="100000" y="80000"/>
                                    </p:animScale>
                                    <p:animScale>
                                      <p:cBhvr>
                                        <p:cTn id="32" dur="166" decel="50000">
                                          <p:stCondLst>
                                            <p:cond delay="1338"/>
                                          </p:stCondLst>
                                        </p:cTn>
                                        <p:tgtEl>
                                          <p:spTgt spid="4"/>
                                        </p:tgtEl>
                                      </p:cBhvr>
                                      <p:to x="100000" y="100000"/>
                                    </p:animScale>
                                    <p:animScale>
                                      <p:cBhvr>
                                        <p:cTn id="33" dur="26">
                                          <p:stCondLst>
                                            <p:cond delay="1642"/>
                                          </p:stCondLst>
                                        </p:cTn>
                                        <p:tgtEl>
                                          <p:spTgt spid="4"/>
                                        </p:tgtEl>
                                      </p:cBhvr>
                                      <p:to x="100000" y="90000"/>
                                    </p:animScale>
                                    <p:animScale>
                                      <p:cBhvr>
                                        <p:cTn id="34" dur="166" decel="50000">
                                          <p:stCondLst>
                                            <p:cond delay="1668"/>
                                          </p:stCondLst>
                                        </p:cTn>
                                        <p:tgtEl>
                                          <p:spTgt spid="4"/>
                                        </p:tgtEl>
                                      </p:cBhvr>
                                      <p:to x="100000" y="100000"/>
                                    </p:animScale>
                                    <p:animScale>
                                      <p:cBhvr>
                                        <p:cTn id="35" dur="26">
                                          <p:stCondLst>
                                            <p:cond delay="1808"/>
                                          </p:stCondLst>
                                        </p:cTn>
                                        <p:tgtEl>
                                          <p:spTgt spid="4"/>
                                        </p:tgtEl>
                                      </p:cBhvr>
                                      <p:to x="100000" y="95000"/>
                                    </p:animScale>
                                    <p:animScale>
                                      <p:cBhvr>
                                        <p:cTn id="36" dur="166" decel="50000">
                                          <p:stCondLst>
                                            <p:cond delay="1834"/>
                                          </p:stCondLst>
                                        </p:cTn>
                                        <p:tgtEl>
                                          <p:spTgt spid="4"/>
                                        </p:tgtEl>
                                      </p:cBhvr>
                                      <p:to x="100000" y="100000"/>
                                    </p:animScale>
                                  </p:childTnLst>
                                </p:cTn>
                              </p:par>
                              <p:par>
                                <p:cTn id="37" presetID="26" presetClass="entr" presetSubtype="0" fill="hold" grpId="0" nodeType="withEffect">
                                  <p:stCondLst>
                                    <p:cond delay="2000"/>
                                  </p:stCondLst>
                                  <p:childTnLst>
                                    <p:set>
                                      <p:cBhvr>
                                        <p:cTn id="38" dur="1" fill="hold">
                                          <p:stCondLst>
                                            <p:cond delay="0"/>
                                          </p:stCondLst>
                                        </p:cTn>
                                        <p:tgtEl>
                                          <p:spTgt spid="5"/>
                                        </p:tgtEl>
                                        <p:attrNameLst>
                                          <p:attrName>style.visibility</p:attrName>
                                        </p:attrNameLst>
                                      </p:cBhvr>
                                      <p:to>
                                        <p:strVal val="visible"/>
                                      </p:to>
                                    </p:set>
                                    <p:animEffect transition="in" filter="wipe(down)">
                                      <p:cBhvr>
                                        <p:cTn id="39" dur="580">
                                          <p:stCondLst>
                                            <p:cond delay="0"/>
                                          </p:stCondLst>
                                        </p:cTn>
                                        <p:tgtEl>
                                          <p:spTgt spid="5"/>
                                        </p:tgtEl>
                                      </p:cBhvr>
                                    </p:animEffect>
                                    <p:anim calcmode="lin" valueType="num">
                                      <p:cBhvr>
                                        <p:cTn id="40"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45" dur="26">
                                          <p:stCondLst>
                                            <p:cond delay="650"/>
                                          </p:stCondLst>
                                        </p:cTn>
                                        <p:tgtEl>
                                          <p:spTgt spid="5"/>
                                        </p:tgtEl>
                                      </p:cBhvr>
                                      <p:to x="100000" y="60000"/>
                                    </p:animScale>
                                    <p:animScale>
                                      <p:cBhvr>
                                        <p:cTn id="46" dur="166" decel="50000">
                                          <p:stCondLst>
                                            <p:cond delay="676"/>
                                          </p:stCondLst>
                                        </p:cTn>
                                        <p:tgtEl>
                                          <p:spTgt spid="5"/>
                                        </p:tgtEl>
                                      </p:cBhvr>
                                      <p:to x="100000" y="100000"/>
                                    </p:animScale>
                                    <p:animScale>
                                      <p:cBhvr>
                                        <p:cTn id="47" dur="26">
                                          <p:stCondLst>
                                            <p:cond delay="1312"/>
                                          </p:stCondLst>
                                        </p:cTn>
                                        <p:tgtEl>
                                          <p:spTgt spid="5"/>
                                        </p:tgtEl>
                                      </p:cBhvr>
                                      <p:to x="100000" y="80000"/>
                                    </p:animScale>
                                    <p:animScale>
                                      <p:cBhvr>
                                        <p:cTn id="48" dur="166" decel="50000">
                                          <p:stCondLst>
                                            <p:cond delay="1338"/>
                                          </p:stCondLst>
                                        </p:cTn>
                                        <p:tgtEl>
                                          <p:spTgt spid="5"/>
                                        </p:tgtEl>
                                      </p:cBhvr>
                                      <p:to x="100000" y="100000"/>
                                    </p:animScale>
                                    <p:animScale>
                                      <p:cBhvr>
                                        <p:cTn id="49" dur="26">
                                          <p:stCondLst>
                                            <p:cond delay="1642"/>
                                          </p:stCondLst>
                                        </p:cTn>
                                        <p:tgtEl>
                                          <p:spTgt spid="5"/>
                                        </p:tgtEl>
                                      </p:cBhvr>
                                      <p:to x="100000" y="90000"/>
                                    </p:animScale>
                                    <p:animScale>
                                      <p:cBhvr>
                                        <p:cTn id="50" dur="166" decel="50000">
                                          <p:stCondLst>
                                            <p:cond delay="1668"/>
                                          </p:stCondLst>
                                        </p:cTn>
                                        <p:tgtEl>
                                          <p:spTgt spid="5"/>
                                        </p:tgtEl>
                                      </p:cBhvr>
                                      <p:to x="100000" y="100000"/>
                                    </p:animScale>
                                    <p:animScale>
                                      <p:cBhvr>
                                        <p:cTn id="51" dur="26">
                                          <p:stCondLst>
                                            <p:cond delay="1808"/>
                                          </p:stCondLst>
                                        </p:cTn>
                                        <p:tgtEl>
                                          <p:spTgt spid="5"/>
                                        </p:tgtEl>
                                      </p:cBhvr>
                                      <p:to x="100000" y="95000"/>
                                    </p:animScale>
                                    <p:animScale>
                                      <p:cBhvr>
                                        <p:cTn id="52"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1710283-8B4D-4E69-9C85-F3DF52CC8FE0}"/>
              </a:ext>
            </a:extLst>
          </p:cNvPr>
          <p:cNvSpPr/>
          <p:nvPr/>
        </p:nvSpPr>
        <p:spPr>
          <a:xfrm>
            <a:off x="400050" y="552450"/>
            <a:ext cx="11372850" cy="1657350"/>
          </a:xfrm>
          <a:prstGeom prst="rect">
            <a:avLst/>
          </a:prstGeom>
          <a:gradFill>
            <a:gsLst>
              <a:gs pos="0">
                <a:schemeClr val="tx1">
                  <a:shade val="30000"/>
                  <a:satMod val="115000"/>
                </a:schemeClr>
              </a:gs>
              <a:gs pos="69000">
                <a:schemeClr val="bg2">
                  <a:lumMod val="75000"/>
                </a:schemeClr>
              </a:gs>
              <a:gs pos="35000">
                <a:schemeClr val="bg2">
                  <a:lumMod val="60000"/>
                  <a:lumOff val="40000"/>
                </a:schemeClr>
              </a:gs>
              <a:gs pos="0">
                <a:schemeClr val="tx1">
                  <a:shade val="100000"/>
                  <a:satMod val="115000"/>
                </a:schemeClr>
              </a:gs>
            </a:gsLst>
            <a:path path="circle">
              <a:fillToRect l="50000" t="50000" r="50000" b="50000"/>
            </a:path>
          </a:gradFill>
          <a:ln>
            <a:noFill/>
          </a:ln>
          <a:scene3d>
            <a:camera prst="orthographicFront"/>
            <a:lightRig rig="threePt" dir="t"/>
          </a:scene3d>
          <a:sp3d>
            <a:bevelT w="139700" h="1397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latin typeface="Calibri" panose="020F0502020204030204" pitchFamily="34" charset="0"/>
                <a:cs typeface="Calibri" panose="020F0502020204030204" pitchFamily="34" charset="0"/>
              </a:rPr>
              <a:t>Purpose of John’s Baptism of Repentance…</a:t>
            </a:r>
          </a:p>
          <a:p>
            <a:pPr algn="ctr"/>
            <a:r>
              <a:rPr lang="en-US" sz="2800" b="1" dirty="0">
                <a:solidFill>
                  <a:schemeClr val="bg1"/>
                </a:solidFill>
                <a:latin typeface="Calibri" panose="020F0502020204030204" pitchFamily="34" charset="0"/>
                <a:cs typeface="Calibri" panose="020F0502020204030204" pitchFamily="34" charset="0"/>
              </a:rPr>
              <a:t>(Luke 3:7-14)</a:t>
            </a:r>
          </a:p>
        </p:txBody>
      </p:sp>
      <p:sp>
        <p:nvSpPr>
          <p:cNvPr id="3" name="Oval 2">
            <a:extLst>
              <a:ext uri="{FF2B5EF4-FFF2-40B4-BE49-F238E27FC236}">
                <a16:creationId xmlns:a16="http://schemas.microsoft.com/office/drawing/2014/main" id="{C251A9AD-81A2-4F1F-8E2D-7771CBF6A18F}"/>
              </a:ext>
            </a:extLst>
          </p:cNvPr>
          <p:cNvSpPr/>
          <p:nvPr/>
        </p:nvSpPr>
        <p:spPr>
          <a:xfrm>
            <a:off x="2066925" y="2876551"/>
            <a:ext cx="8039100" cy="3333750"/>
          </a:xfrm>
          <a:prstGeom prst="ellipse">
            <a:avLst/>
          </a:prstGeom>
          <a:gradFill>
            <a:gsLst>
              <a:gs pos="0">
                <a:schemeClr val="tx1">
                  <a:shade val="30000"/>
                  <a:satMod val="115000"/>
                </a:schemeClr>
              </a:gs>
              <a:gs pos="69000">
                <a:schemeClr val="bg2">
                  <a:lumMod val="75000"/>
                </a:schemeClr>
              </a:gs>
              <a:gs pos="35000">
                <a:schemeClr val="bg2">
                  <a:lumMod val="60000"/>
                  <a:lumOff val="40000"/>
                </a:schemeClr>
              </a:gs>
              <a:gs pos="0">
                <a:schemeClr val="tx1">
                  <a:shade val="100000"/>
                  <a:satMod val="11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latin typeface="Calibri" panose="020F0502020204030204" pitchFamily="34" charset="0"/>
                <a:cs typeface="Calibri" panose="020F0502020204030204" pitchFamily="34" charset="0"/>
              </a:rPr>
              <a:t>To make path straight for Christ’s</a:t>
            </a:r>
          </a:p>
          <a:p>
            <a:pPr algn="ctr"/>
            <a:r>
              <a:rPr lang="en-US" sz="2800" b="1" dirty="0">
                <a:solidFill>
                  <a:schemeClr val="bg1"/>
                </a:solidFill>
                <a:latin typeface="Calibri" panose="020F0502020204030204" pitchFamily="34" charset="0"/>
                <a:cs typeface="Calibri" panose="020F0502020204030204" pitchFamily="34" charset="0"/>
              </a:rPr>
              <a:t> Baptism of Redemption </a:t>
            </a:r>
          </a:p>
        </p:txBody>
      </p:sp>
    </p:spTree>
    <p:extLst>
      <p:ext uri="{BB962C8B-B14F-4D97-AF65-F5344CB8AC3E}">
        <p14:creationId xmlns:p14="http://schemas.microsoft.com/office/powerpoint/2010/main" val="33762124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6E22595-4EDC-4244-B49A-E454D257ACFE}"/>
              </a:ext>
            </a:extLst>
          </p:cNvPr>
          <p:cNvSpPr/>
          <p:nvPr/>
        </p:nvSpPr>
        <p:spPr>
          <a:xfrm>
            <a:off x="772886" y="2585664"/>
            <a:ext cx="10646228" cy="1686671"/>
          </a:xfrm>
          <a:prstGeom prst="rect">
            <a:avLst/>
          </a:prstGeom>
          <a:gradFill>
            <a:gsLst>
              <a:gs pos="0">
                <a:srgbClr val="7030A0"/>
              </a:gs>
              <a:gs pos="50000">
                <a:srgbClr val="441D61"/>
              </a:gs>
              <a:gs pos="100000">
                <a:schemeClr val="accent6">
                  <a:lumMod val="50000"/>
                </a:schemeClr>
              </a:gs>
            </a:gsLst>
            <a:path path="circle">
              <a:fillToRect l="50000" t="50000" r="50000" b="50000"/>
            </a:path>
          </a:gra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Calibri" panose="020F0502020204030204" pitchFamily="34" charset="0"/>
                <a:cs typeface="Calibri" panose="020F0502020204030204" pitchFamily="34" charset="0"/>
              </a:rPr>
              <a:t>Please continue to next BI100 – Module 5.3 – Baptism</a:t>
            </a:r>
          </a:p>
          <a:p>
            <a:pPr algn="ctr"/>
            <a:r>
              <a:rPr lang="en-US" sz="3200" dirty="0">
                <a:latin typeface="Calibri" panose="020F0502020204030204" pitchFamily="34" charset="0"/>
                <a:cs typeface="Calibri" panose="020F0502020204030204" pitchFamily="34" charset="0"/>
              </a:rPr>
              <a:t>(Jesus Christ)</a:t>
            </a:r>
          </a:p>
        </p:txBody>
      </p:sp>
    </p:spTree>
    <p:extLst>
      <p:ext uri="{BB962C8B-B14F-4D97-AF65-F5344CB8AC3E}">
        <p14:creationId xmlns:p14="http://schemas.microsoft.com/office/powerpoint/2010/main" val="32443905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A1F7A38-4CE3-4DB9-817B-64CC05DEDC1C}"/>
              </a:ext>
            </a:extLst>
          </p:cNvPr>
          <p:cNvSpPr/>
          <p:nvPr/>
        </p:nvSpPr>
        <p:spPr>
          <a:xfrm>
            <a:off x="-325700" y="502920"/>
            <a:ext cx="4425696" cy="5852160"/>
          </a:xfrm>
          <a:prstGeom prst="rect">
            <a:avLst/>
          </a:prstGeom>
          <a:gradFill flip="none" rotWithShape="1">
            <a:gsLst>
              <a:gs pos="0">
                <a:schemeClr val="accent1">
                  <a:shade val="30000"/>
                  <a:satMod val="115000"/>
                </a:schemeClr>
              </a:gs>
              <a:gs pos="50000">
                <a:srgbClr val="453607"/>
              </a:gs>
              <a:gs pos="100000">
                <a:srgbClr val="002060"/>
              </a:gs>
            </a:gsLst>
            <a:lin ang="2700000" scaled="1"/>
            <a:tileRect/>
          </a:gradFill>
          <a:ln>
            <a:noFill/>
          </a:ln>
          <a:scene3d>
            <a:camera prst="isometricRightUp"/>
            <a:lightRig rig="threePt" dir="t"/>
          </a:scene3d>
          <a:sp3d>
            <a:bevelT w="114300" prst="hardEdg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3" name="Rectangle 2">
            <a:extLst>
              <a:ext uri="{FF2B5EF4-FFF2-40B4-BE49-F238E27FC236}">
                <a16:creationId xmlns:a16="http://schemas.microsoft.com/office/drawing/2014/main" id="{6401FD3C-1B12-42BC-8A91-27419753BE7F}"/>
              </a:ext>
            </a:extLst>
          </p:cNvPr>
          <p:cNvSpPr/>
          <p:nvPr/>
        </p:nvSpPr>
        <p:spPr>
          <a:xfrm>
            <a:off x="-106244" y="890246"/>
            <a:ext cx="3986784" cy="5355312"/>
          </a:xfrm>
          <a:prstGeom prst="rect">
            <a:avLst/>
          </a:prstGeom>
          <a:scene3d>
            <a:camera prst="isometricRightUp"/>
            <a:lightRig rig="threePt" dir="t"/>
          </a:scene3d>
        </p:spPr>
        <p:txBody>
          <a:bodyPr wrap="square">
            <a:spAutoFit/>
          </a:bodyPr>
          <a:lstStyle/>
          <a:p>
            <a:pPr algn="just"/>
            <a:r>
              <a:rPr lang="en-US" dirty="0">
                <a:latin typeface="Calibri" panose="020F0502020204030204" pitchFamily="34" charset="0"/>
                <a:cs typeface="Calibri" panose="020F0502020204030204" pitchFamily="34" charset="0"/>
              </a:rPr>
              <a:t>And Mary arose in those days, and went into the hill country with haste, into a city of Juda; And entered into the house of Zacharias, and saluted Elisabeth. And it came to pass, that, when Elisabeth heard the salutation of Mary, the babe leaped in her womb; and Elisabeth was filled with the Holy Ghost: And she spake out with a loud voice, and said, Blessed art thou among women, and blessed is the fruit of thy womb. And whence is this to me, that the mother of my Lord should come to me? For, lo, as soon as the voice of thy salutation sounded in mine ears, the babe leaped in my womb for joy. And blessed is she that believed: for there shall be a performance of those things which were told her from the Lord. (Luke 1:39–45)</a:t>
            </a:r>
          </a:p>
        </p:txBody>
      </p:sp>
      <p:sp>
        <p:nvSpPr>
          <p:cNvPr id="4" name="Diamond 3">
            <a:extLst>
              <a:ext uri="{FF2B5EF4-FFF2-40B4-BE49-F238E27FC236}">
                <a16:creationId xmlns:a16="http://schemas.microsoft.com/office/drawing/2014/main" id="{C6028695-115B-4D4F-9E55-9D11C185AB30}"/>
              </a:ext>
            </a:extLst>
          </p:cNvPr>
          <p:cNvSpPr/>
          <p:nvPr/>
        </p:nvSpPr>
        <p:spPr>
          <a:xfrm>
            <a:off x="4695876" y="1706446"/>
            <a:ext cx="3547435" cy="3174274"/>
          </a:xfrm>
          <a:prstGeom prst="diamond">
            <a:avLst/>
          </a:prstGeom>
          <a:gradFill flip="none" rotWithShape="1">
            <a:gsLst>
              <a:gs pos="0">
                <a:schemeClr val="accent1">
                  <a:shade val="30000"/>
                  <a:satMod val="115000"/>
                </a:schemeClr>
              </a:gs>
              <a:gs pos="50000">
                <a:srgbClr val="453607"/>
              </a:gs>
              <a:gs pos="100000">
                <a:srgbClr val="002060"/>
              </a:gs>
            </a:gsLst>
            <a:lin ang="2700000" scaled="1"/>
            <a:tileRect/>
          </a:gra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Calibri" panose="020F0502020204030204" pitchFamily="34" charset="0"/>
                <a:cs typeface="Calibri" panose="020F0502020204030204" pitchFamily="34" charset="0"/>
              </a:rPr>
              <a:t>“Blessed art thou among women”</a:t>
            </a:r>
          </a:p>
        </p:txBody>
      </p:sp>
      <p:sp>
        <p:nvSpPr>
          <p:cNvPr id="15" name="Diamond 14">
            <a:extLst>
              <a:ext uri="{FF2B5EF4-FFF2-40B4-BE49-F238E27FC236}">
                <a16:creationId xmlns:a16="http://schemas.microsoft.com/office/drawing/2014/main" id="{0CC0A9BE-71B8-4491-818B-83AA92B73C45}"/>
              </a:ext>
            </a:extLst>
          </p:cNvPr>
          <p:cNvSpPr/>
          <p:nvPr/>
        </p:nvSpPr>
        <p:spPr>
          <a:xfrm>
            <a:off x="6571487" y="0"/>
            <a:ext cx="3547435" cy="3174274"/>
          </a:xfrm>
          <a:prstGeom prst="diamond">
            <a:avLst/>
          </a:prstGeom>
          <a:gradFill flip="none" rotWithShape="1">
            <a:gsLst>
              <a:gs pos="0">
                <a:schemeClr val="accent1">
                  <a:shade val="30000"/>
                  <a:satMod val="115000"/>
                </a:schemeClr>
              </a:gs>
              <a:gs pos="50000">
                <a:srgbClr val="453607"/>
              </a:gs>
              <a:gs pos="100000">
                <a:srgbClr val="002060"/>
              </a:gs>
            </a:gsLst>
            <a:lin ang="2700000" scaled="1"/>
            <a:tileRect/>
          </a:gra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alibri" panose="020F0502020204030204" pitchFamily="34" charset="0"/>
                <a:cs typeface="Calibri" panose="020F0502020204030204" pitchFamily="34" charset="0"/>
              </a:rPr>
              <a:t>The Holy Ghost gave Mary two blessings through Elisabeth</a:t>
            </a:r>
          </a:p>
        </p:txBody>
      </p:sp>
      <p:sp>
        <p:nvSpPr>
          <p:cNvPr id="16" name="Diamond 15">
            <a:extLst>
              <a:ext uri="{FF2B5EF4-FFF2-40B4-BE49-F238E27FC236}">
                <a16:creationId xmlns:a16="http://schemas.microsoft.com/office/drawing/2014/main" id="{3EFF3A0F-09BE-42AA-B79D-E041A5150351}"/>
              </a:ext>
            </a:extLst>
          </p:cNvPr>
          <p:cNvSpPr/>
          <p:nvPr/>
        </p:nvSpPr>
        <p:spPr>
          <a:xfrm>
            <a:off x="6571486" y="3412892"/>
            <a:ext cx="3547435" cy="3174274"/>
          </a:xfrm>
          <a:prstGeom prst="diamond">
            <a:avLst/>
          </a:prstGeom>
          <a:gradFill flip="none" rotWithShape="1">
            <a:gsLst>
              <a:gs pos="0">
                <a:schemeClr val="accent1">
                  <a:shade val="30000"/>
                  <a:satMod val="115000"/>
                </a:schemeClr>
              </a:gs>
              <a:gs pos="50000">
                <a:srgbClr val="453607"/>
              </a:gs>
              <a:gs pos="100000">
                <a:srgbClr val="002060"/>
              </a:gs>
            </a:gsLst>
            <a:lin ang="2700000" scaled="1"/>
            <a:tileRect/>
          </a:gra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alibri" panose="020F0502020204030204" pitchFamily="34" charset="0"/>
                <a:cs typeface="Calibri" panose="020F0502020204030204" pitchFamily="34" charset="0"/>
              </a:rPr>
              <a:t>Elisabeth was humbled that the mother of her Lord would come to her</a:t>
            </a:r>
          </a:p>
        </p:txBody>
      </p:sp>
      <p:sp>
        <p:nvSpPr>
          <p:cNvPr id="17" name="Diamond 16">
            <a:extLst>
              <a:ext uri="{FF2B5EF4-FFF2-40B4-BE49-F238E27FC236}">
                <a16:creationId xmlns:a16="http://schemas.microsoft.com/office/drawing/2014/main" id="{4844E952-F40E-47BF-881B-FE97022EB0C1}"/>
              </a:ext>
            </a:extLst>
          </p:cNvPr>
          <p:cNvSpPr/>
          <p:nvPr/>
        </p:nvSpPr>
        <p:spPr>
          <a:xfrm>
            <a:off x="8447098" y="1706446"/>
            <a:ext cx="3547435" cy="3174274"/>
          </a:xfrm>
          <a:prstGeom prst="diamond">
            <a:avLst/>
          </a:prstGeom>
          <a:gradFill flip="none" rotWithShape="1">
            <a:gsLst>
              <a:gs pos="0">
                <a:schemeClr val="accent1">
                  <a:shade val="30000"/>
                  <a:satMod val="115000"/>
                </a:schemeClr>
              </a:gs>
              <a:gs pos="50000">
                <a:srgbClr val="453607"/>
              </a:gs>
              <a:gs pos="100000">
                <a:srgbClr val="002060"/>
              </a:gs>
            </a:gsLst>
            <a:lin ang="2700000" scaled="1"/>
            <a:tileRect/>
          </a:gra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alibri" panose="020F0502020204030204" pitchFamily="34" charset="0"/>
                <a:cs typeface="Calibri" panose="020F0502020204030204" pitchFamily="34" charset="0"/>
              </a:rPr>
              <a:t>“Blessed is the fruit of thy womb</a:t>
            </a:r>
            <a:r>
              <a:rPr lang="en-US" b="1"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34933889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2000"/>
                                        <p:tgtEl>
                                          <p:spTgt spid="15"/>
                                        </p:tgtEl>
                                      </p:cBhvr>
                                    </p:animEffect>
                                    <p:anim calcmode="lin" valueType="num">
                                      <p:cBhvr>
                                        <p:cTn id="8" dur="2000" fill="hold"/>
                                        <p:tgtEl>
                                          <p:spTgt spid="15"/>
                                        </p:tgtEl>
                                        <p:attrNameLst>
                                          <p:attrName>style.rotation</p:attrName>
                                        </p:attrNameLst>
                                      </p:cBhvr>
                                      <p:tavLst>
                                        <p:tav tm="0">
                                          <p:val>
                                            <p:fltVal val="720"/>
                                          </p:val>
                                        </p:tav>
                                        <p:tav tm="100000">
                                          <p:val>
                                            <p:fltVal val="0"/>
                                          </p:val>
                                        </p:tav>
                                      </p:tavLst>
                                    </p:anim>
                                    <p:anim calcmode="lin" valueType="num">
                                      <p:cBhvr>
                                        <p:cTn id="9" dur="2000" fill="hold"/>
                                        <p:tgtEl>
                                          <p:spTgt spid="15"/>
                                        </p:tgtEl>
                                        <p:attrNameLst>
                                          <p:attrName>ppt_h</p:attrName>
                                        </p:attrNameLst>
                                      </p:cBhvr>
                                      <p:tavLst>
                                        <p:tav tm="0">
                                          <p:val>
                                            <p:fltVal val="0"/>
                                          </p:val>
                                        </p:tav>
                                        <p:tav tm="100000">
                                          <p:val>
                                            <p:strVal val="#ppt_h"/>
                                          </p:val>
                                        </p:tav>
                                      </p:tavLst>
                                    </p:anim>
                                    <p:anim calcmode="lin" valueType="num">
                                      <p:cBhvr>
                                        <p:cTn id="10" dur="2000" fill="hold"/>
                                        <p:tgtEl>
                                          <p:spTgt spid="15"/>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35"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2000"/>
                                        <p:tgtEl>
                                          <p:spTgt spid="4"/>
                                        </p:tgtEl>
                                      </p:cBhvr>
                                    </p:animEffect>
                                    <p:anim calcmode="lin" valueType="num">
                                      <p:cBhvr>
                                        <p:cTn id="16" dur="2000" fill="hold"/>
                                        <p:tgtEl>
                                          <p:spTgt spid="4"/>
                                        </p:tgtEl>
                                        <p:attrNameLst>
                                          <p:attrName>style.rotation</p:attrName>
                                        </p:attrNameLst>
                                      </p:cBhvr>
                                      <p:tavLst>
                                        <p:tav tm="0">
                                          <p:val>
                                            <p:fltVal val="720"/>
                                          </p:val>
                                        </p:tav>
                                        <p:tav tm="100000">
                                          <p:val>
                                            <p:fltVal val="0"/>
                                          </p:val>
                                        </p:tav>
                                      </p:tavLst>
                                    </p:anim>
                                    <p:anim calcmode="lin" valueType="num">
                                      <p:cBhvr>
                                        <p:cTn id="17" dur="2000" fill="hold"/>
                                        <p:tgtEl>
                                          <p:spTgt spid="4"/>
                                        </p:tgtEl>
                                        <p:attrNameLst>
                                          <p:attrName>ppt_h</p:attrName>
                                        </p:attrNameLst>
                                      </p:cBhvr>
                                      <p:tavLst>
                                        <p:tav tm="0">
                                          <p:val>
                                            <p:fltVal val="0"/>
                                          </p:val>
                                        </p:tav>
                                        <p:tav tm="100000">
                                          <p:val>
                                            <p:strVal val="#ppt_h"/>
                                          </p:val>
                                        </p:tav>
                                      </p:tavLst>
                                    </p:anim>
                                    <p:anim calcmode="lin" valueType="num">
                                      <p:cBhvr>
                                        <p:cTn id="18" dur="2000" fill="hold"/>
                                        <p:tgtEl>
                                          <p:spTgt spid="4"/>
                                        </p:tgtEl>
                                        <p:attrNameLst>
                                          <p:attrName>ppt_w</p:attrName>
                                        </p:attrNameLst>
                                      </p:cBhvr>
                                      <p:tavLst>
                                        <p:tav tm="0">
                                          <p:val>
                                            <p:fltVal val="0"/>
                                          </p:val>
                                        </p:tav>
                                        <p:tav tm="100000">
                                          <p:val>
                                            <p:strVal val="#ppt_w"/>
                                          </p:val>
                                        </p:tav>
                                      </p:tavLst>
                                    </p:anim>
                                  </p:childTnLst>
                                </p:cTn>
                              </p:par>
                            </p:childTnLst>
                          </p:cTn>
                        </p:par>
                      </p:childTnLst>
                    </p:cTn>
                  </p:par>
                  <p:par>
                    <p:cTn id="19" fill="hold">
                      <p:stCondLst>
                        <p:cond delay="indefinite"/>
                      </p:stCondLst>
                      <p:childTnLst>
                        <p:par>
                          <p:cTn id="20" fill="hold">
                            <p:stCondLst>
                              <p:cond delay="0"/>
                            </p:stCondLst>
                            <p:childTnLst>
                              <p:par>
                                <p:cTn id="21" presetID="35"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fade">
                                      <p:cBhvr>
                                        <p:cTn id="23" dur="2000"/>
                                        <p:tgtEl>
                                          <p:spTgt spid="17"/>
                                        </p:tgtEl>
                                      </p:cBhvr>
                                    </p:animEffect>
                                    <p:anim calcmode="lin" valueType="num">
                                      <p:cBhvr>
                                        <p:cTn id="24" dur="2000" fill="hold"/>
                                        <p:tgtEl>
                                          <p:spTgt spid="17"/>
                                        </p:tgtEl>
                                        <p:attrNameLst>
                                          <p:attrName>style.rotation</p:attrName>
                                        </p:attrNameLst>
                                      </p:cBhvr>
                                      <p:tavLst>
                                        <p:tav tm="0">
                                          <p:val>
                                            <p:fltVal val="720"/>
                                          </p:val>
                                        </p:tav>
                                        <p:tav tm="100000">
                                          <p:val>
                                            <p:fltVal val="0"/>
                                          </p:val>
                                        </p:tav>
                                      </p:tavLst>
                                    </p:anim>
                                    <p:anim calcmode="lin" valueType="num">
                                      <p:cBhvr>
                                        <p:cTn id="25" dur="2000" fill="hold"/>
                                        <p:tgtEl>
                                          <p:spTgt spid="17"/>
                                        </p:tgtEl>
                                        <p:attrNameLst>
                                          <p:attrName>ppt_h</p:attrName>
                                        </p:attrNameLst>
                                      </p:cBhvr>
                                      <p:tavLst>
                                        <p:tav tm="0">
                                          <p:val>
                                            <p:fltVal val="0"/>
                                          </p:val>
                                        </p:tav>
                                        <p:tav tm="100000">
                                          <p:val>
                                            <p:strVal val="#ppt_h"/>
                                          </p:val>
                                        </p:tav>
                                      </p:tavLst>
                                    </p:anim>
                                    <p:anim calcmode="lin" valueType="num">
                                      <p:cBhvr>
                                        <p:cTn id="26" dur="2000" fill="hold"/>
                                        <p:tgtEl>
                                          <p:spTgt spid="17"/>
                                        </p:tgtEl>
                                        <p:attrNameLst>
                                          <p:attrName>ppt_w</p:attrName>
                                        </p:attrNameLst>
                                      </p:cBhvr>
                                      <p:tavLst>
                                        <p:tav tm="0">
                                          <p:val>
                                            <p:fltVal val="0"/>
                                          </p:val>
                                        </p:tav>
                                        <p:tav tm="100000">
                                          <p:val>
                                            <p:strVal val="#ppt_w"/>
                                          </p:val>
                                        </p:tav>
                                      </p:tavLst>
                                    </p:anim>
                                  </p:childTnLst>
                                </p:cTn>
                              </p:par>
                            </p:childTnLst>
                          </p:cTn>
                        </p:par>
                      </p:childTnLst>
                    </p:cTn>
                  </p:par>
                  <p:par>
                    <p:cTn id="27" fill="hold">
                      <p:stCondLst>
                        <p:cond delay="indefinite"/>
                      </p:stCondLst>
                      <p:childTnLst>
                        <p:par>
                          <p:cTn id="28" fill="hold">
                            <p:stCondLst>
                              <p:cond delay="0"/>
                            </p:stCondLst>
                            <p:childTnLst>
                              <p:par>
                                <p:cTn id="29" presetID="35"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fade">
                                      <p:cBhvr>
                                        <p:cTn id="31" dur="2000"/>
                                        <p:tgtEl>
                                          <p:spTgt spid="16"/>
                                        </p:tgtEl>
                                      </p:cBhvr>
                                    </p:animEffect>
                                    <p:anim calcmode="lin" valueType="num">
                                      <p:cBhvr>
                                        <p:cTn id="32" dur="2000" fill="hold"/>
                                        <p:tgtEl>
                                          <p:spTgt spid="16"/>
                                        </p:tgtEl>
                                        <p:attrNameLst>
                                          <p:attrName>style.rotation</p:attrName>
                                        </p:attrNameLst>
                                      </p:cBhvr>
                                      <p:tavLst>
                                        <p:tav tm="0">
                                          <p:val>
                                            <p:fltVal val="720"/>
                                          </p:val>
                                        </p:tav>
                                        <p:tav tm="100000">
                                          <p:val>
                                            <p:fltVal val="0"/>
                                          </p:val>
                                        </p:tav>
                                      </p:tavLst>
                                    </p:anim>
                                    <p:anim calcmode="lin" valueType="num">
                                      <p:cBhvr>
                                        <p:cTn id="33" dur="2000" fill="hold"/>
                                        <p:tgtEl>
                                          <p:spTgt spid="16"/>
                                        </p:tgtEl>
                                        <p:attrNameLst>
                                          <p:attrName>ppt_h</p:attrName>
                                        </p:attrNameLst>
                                      </p:cBhvr>
                                      <p:tavLst>
                                        <p:tav tm="0">
                                          <p:val>
                                            <p:fltVal val="0"/>
                                          </p:val>
                                        </p:tav>
                                        <p:tav tm="100000">
                                          <p:val>
                                            <p:strVal val="#ppt_h"/>
                                          </p:val>
                                        </p:tav>
                                      </p:tavLst>
                                    </p:anim>
                                    <p:anim calcmode="lin" valueType="num">
                                      <p:cBhvr>
                                        <p:cTn id="34" dur="2000" fill="hold"/>
                                        <p:tgtEl>
                                          <p:spTgt spid="16"/>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5" grpId="0" animBg="1"/>
      <p:bldP spid="16" grpId="0" animBg="1"/>
      <p:bldP spid="1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7018535-C234-4A80-8890-5748638B4432}"/>
              </a:ext>
            </a:extLst>
          </p:cNvPr>
          <p:cNvSpPr/>
          <p:nvPr/>
        </p:nvSpPr>
        <p:spPr>
          <a:xfrm>
            <a:off x="339634" y="326572"/>
            <a:ext cx="6936377" cy="1280160"/>
          </a:xfrm>
          <a:prstGeom prst="rect">
            <a:avLst/>
          </a:prstGeom>
          <a:gradFill flip="none" rotWithShape="1">
            <a:gsLst>
              <a:gs pos="6000">
                <a:srgbClr val="002060"/>
              </a:gs>
              <a:gs pos="50000">
                <a:srgbClr val="7030A0"/>
              </a:gs>
              <a:gs pos="94000">
                <a:srgbClr val="002060"/>
              </a:gs>
            </a:gsLst>
            <a:path path="circle">
              <a:fillToRect l="100000" t="100000"/>
            </a:path>
            <a:tileRect r="-100000" b="-100000"/>
          </a:gra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04DBDA2B-688D-4414-A77A-88D98CAACFE2}"/>
              </a:ext>
            </a:extLst>
          </p:cNvPr>
          <p:cNvSpPr/>
          <p:nvPr/>
        </p:nvSpPr>
        <p:spPr>
          <a:xfrm>
            <a:off x="1526203" y="504987"/>
            <a:ext cx="4563237" cy="923330"/>
          </a:xfrm>
          <a:prstGeom prst="rect">
            <a:avLst/>
          </a:prstGeom>
          <a:noFill/>
        </p:spPr>
        <p:txBody>
          <a:bodyPr wrap="none" lIns="91440" tIns="45720" rIns="91440" bIns="45720">
            <a:spAutoFit/>
          </a:bodyPr>
          <a:lstStyle/>
          <a:p>
            <a:pPr algn="ctr"/>
            <a:r>
              <a:rPr lang="en-US" sz="5400" b="1" cap="none" spc="50" dirty="0">
                <a:ln w="0"/>
                <a:effectLst>
                  <a:innerShdw blurRad="63500" dist="50800" dir="13500000">
                    <a:srgbClr val="000000">
                      <a:alpha val="50000"/>
                    </a:srgbClr>
                  </a:innerShdw>
                </a:effectLst>
                <a:latin typeface="Calibri" panose="020F0502020204030204" pitchFamily="34" charset="0"/>
                <a:cs typeface="Calibri" panose="020F0502020204030204" pitchFamily="34" charset="0"/>
              </a:rPr>
              <a:t>The Magnificat</a:t>
            </a:r>
          </a:p>
        </p:txBody>
      </p:sp>
      <p:sp>
        <p:nvSpPr>
          <p:cNvPr id="7" name="Arrow: Down 6">
            <a:extLst>
              <a:ext uri="{FF2B5EF4-FFF2-40B4-BE49-F238E27FC236}">
                <a16:creationId xmlns:a16="http://schemas.microsoft.com/office/drawing/2014/main" id="{F9252648-B9B6-4E87-B16E-1F4673AFC6C8}"/>
              </a:ext>
            </a:extLst>
          </p:cNvPr>
          <p:cNvSpPr/>
          <p:nvPr/>
        </p:nvSpPr>
        <p:spPr>
          <a:xfrm>
            <a:off x="3492250" y="1716031"/>
            <a:ext cx="953586" cy="814031"/>
          </a:xfrm>
          <a:prstGeom prst="downArrow">
            <a:avLst/>
          </a:prstGeom>
          <a:gradFill>
            <a:gsLst>
              <a:gs pos="6000">
                <a:srgbClr val="002060"/>
              </a:gs>
              <a:gs pos="50000">
                <a:srgbClr val="7030A0"/>
              </a:gs>
              <a:gs pos="94000">
                <a:srgbClr val="002060"/>
              </a:gs>
            </a:gsLst>
            <a:path path="circle">
              <a:fillToRect l="100000" t="100000"/>
            </a:path>
          </a:gra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5A17BF6F-90FC-4A8D-9050-BFFB917CBC1D}"/>
              </a:ext>
            </a:extLst>
          </p:cNvPr>
          <p:cNvSpPr/>
          <p:nvPr/>
        </p:nvSpPr>
        <p:spPr>
          <a:xfrm>
            <a:off x="420225" y="2669620"/>
            <a:ext cx="6936377" cy="1280160"/>
          </a:xfrm>
          <a:prstGeom prst="rect">
            <a:avLst/>
          </a:prstGeom>
          <a:gradFill flip="none" rotWithShape="1">
            <a:gsLst>
              <a:gs pos="6000">
                <a:srgbClr val="002060"/>
              </a:gs>
              <a:gs pos="50000">
                <a:srgbClr val="7030A0"/>
              </a:gs>
              <a:gs pos="94000">
                <a:srgbClr val="002060"/>
              </a:gs>
            </a:gsLst>
            <a:path path="rect">
              <a:fillToRect l="100000" t="100000"/>
            </a:path>
            <a:tileRect r="-100000" b="-100000"/>
          </a:gra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alibri" panose="020F0502020204030204" pitchFamily="34" charset="0"/>
                <a:cs typeface="Calibri" panose="020F0502020204030204" pitchFamily="34" charset="0"/>
              </a:rPr>
              <a:t>The title “Magnificat” is not an official title in Scripture.  The word used to identify Mary’s speech is created by the first word of the Greek Translation for “My soul doth magnify the Lord”</a:t>
            </a:r>
          </a:p>
        </p:txBody>
      </p:sp>
      <p:sp>
        <p:nvSpPr>
          <p:cNvPr id="14" name="Rectangle 13">
            <a:extLst>
              <a:ext uri="{FF2B5EF4-FFF2-40B4-BE49-F238E27FC236}">
                <a16:creationId xmlns:a16="http://schemas.microsoft.com/office/drawing/2014/main" id="{13CE1330-E6F6-4E54-B011-44696377F978}"/>
              </a:ext>
            </a:extLst>
          </p:cNvPr>
          <p:cNvSpPr/>
          <p:nvPr/>
        </p:nvSpPr>
        <p:spPr>
          <a:xfrm>
            <a:off x="400638" y="5042927"/>
            <a:ext cx="6936377" cy="1280160"/>
          </a:xfrm>
          <a:prstGeom prst="rect">
            <a:avLst/>
          </a:prstGeom>
          <a:gradFill flip="none" rotWithShape="1">
            <a:gsLst>
              <a:gs pos="6000">
                <a:srgbClr val="002060"/>
              </a:gs>
              <a:gs pos="50000">
                <a:srgbClr val="7030A0"/>
              </a:gs>
              <a:gs pos="94000">
                <a:srgbClr val="002060"/>
              </a:gs>
            </a:gsLst>
            <a:lin ang="2700000" scaled="1"/>
            <a:tileRect/>
          </a:gra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alibri" panose="020F0502020204030204" pitchFamily="34" charset="0"/>
                <a:cs typeface="Calibri" panose="020F0502020204030204" pitchFamily="34" charset="0"/>
              </a:rPr>
              <a:t>There are two different way in which Mary’s statement “My soul doth magnify the Lord” can be interpreted correctly…</a:t>
            </a:r>
          </a:p>
        </p:txBody>
      </p:sp>
      <p:sp>
        <p:nvSpPr>
          <p:cNvPr id="15" name="Arrow: Down 14">
            <a:extLst>
              <a:ext uri="{FF2B5EF4-FFF2-40B4-BE49-F238E27FC236}">
                <a16:creationId xmlns:a16="http://schemas.microsoft.com/office/drawing/2014/main" id="{45A5141B-B66E-45A5-BDF8-274D79208197}"/>
              </a:ext>
            </a:extLst>
          </p:cNvPr>
          <p:cNvSpPr/>
          <p:nvPr/>
        </p:nvSpPr>
        <p:spPr>
          <a:xfrm>
            <a:off x="3505310" y="4089338"/>
            <a:ext cx="953586" cy="814031"/>
          </a:xfrm>
          <a:prstGeom prst="downArrow">
            <a:avLst/>
          </a:prstGeom>
          <a:gradFill>
            <a:gsLst>
              <a:gs pos="6000">
                <a:srgbClr val="002060"/>
              </a:gs>
              <a:gs pos="50000">
                <a:srgbClr val="7030A0"/>
              </a:gs>
              <a:gs pos="94000">
                <a:srgbClr val="002060"/>
              </a:gs>
            </a:gsLst>
            <a:path path="circle">
              <a:fillToRect l="100000" t="100000"/>
            </a:path>
          </a:gra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Arrow: Down 15">
            <a:extLst>
              <a:ext uri="{FF2B5EF4-FFF2-40B4-BE49-F238E27FC236}">
                <a16:creationId xmlns:a16="http://schemas.microsoft.com/office/drawing/2014/main" id="{45E8D3A1-8B28-4800-AD39-5A92CC145121}"/>
              </a:ext>
            </a:extLst>
          </p:cNvPr>
          <p:cNvSpPr/>
          <p:nvPr/>
        </p:nvSpPr>
        <p:spPr>
          <a:xfrm rot="16200000">
            <a:off x="7411018" y="5275991"/>
            <a:ext cx="953586" cy="814031"/>
          </a:xfrm>
          <a:prstGeom prst="downArrow">
            <a:avLst/>
          </a:prstGeom>
          <a:gradFill>
            <a:gsLst>
              <a:gs pos="6000">
                <a:srgbClr val="002060"/>
              </a:gs>
              <a:gs pos="50000">
                <a:srgbClr val="7030A0"/>
              </a:gs>
              <a:gs pos="94000">
                <a:srgbClr val="002060"/>
              </a:gs>
            </a:gsLst>
            <a:path path="circle">
              <a:fillToRect l="100000" t="100000"/>
            </a:path>
          </a:gra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7597BB73-51D3-41F4-ACCA-CC934218D66B}"/>
              </a:ext>
            </a:extLst>
          </p:cNvPr>
          <p:cNvSpPr/>
          <p:nvPr/>
        </p:nvSpPr>
        <p:spPr>
          <a:xfrm>
            <a:off x="8438606" y="4089338"/>
            <a:ext cx="3413762" cy="2555523"/>
          </a:xfrm>
          <a:prstGeom prst="rect">
            <a:avLst/>
          </a:prstGeom>
          <a:gradFill>
            <a:gsLst>
              <a:gs pos="6000">
                <a:srgbClr val="002060"/>
              </a:gs>
              <a:gs pos="50000">
                <a:srgbClr val="7030A0"/>
              </a:gs>
              <a:gs pos="94000">
                <a:srgbClr val="002060"/>
              </a:gs>
            </a:gsLst>
            <a:path path="circle">
              <a:fillToRect l="100000" t="100000"/>
            </a:path>
          </a:gra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alibri" panose="020F0502020204030204" pitchFamily="34" charset="0"/>
                <a:cs typeface="Calibri" panose="020F0502020204030204" pitchFamily="34" charset="0"/>
              </a:rPr>
              <a:t>Mary’s soul is so overcome with praise and joy for the LORD God that she must sing</a:t>
            </a:r>
          </a:p>
        </p:txBody>
      </p:sp>
      <p:sp>
        <p:nvSpPr>
          <p:cNvPr id="18" name="Arrow: Down 17">
            <a:extLst>
              <a:ext uri="{FF2B5EF4-FFF2-40B4-BE49-F238E27FC236}">
                <a16:creationId xmlns:a16="http://schemas.microsoft.com/office/drawing/2014/main" id="{4541DF04-34CF-43CC-B624-0EBC6E38288B}"/>
              </a:ext>
            </a:extLst>
          </p:cNvPr>
          <p:cNvSpPr/>
          <p:nvPr/>
        </p:nvSpPr>
        <p:spPr>
          <a:xfrm rot="10800000">
            <a:off x="9668693" y="3091763"/>
            <a:ext cx="953586" cy="814032"/>
          </a:xfrm>
          <a:prstGeom prst="downArrow">
            <a:avLst/>
          </a:prstGeom>
          <a:gradFill>
            <a:gsLst>
              <a:gs pos="6000">
                <a:srgbClr val="002060"/>
              </a:gs>
              <a:gs pos="50000">
                <a:srgbClr val="7030A0"/>
              </a:gs>
              <a:gs pos="94000">
                <a:srgbClr val="002060"/>
              </a:gs>
            </a:gsLst>
            <a:path path="circle">
              <a:fillToRect l="100000" t="100000"/>
            </a:path>
          </a:gra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726678AD-71FA-4F5B-870F-261CDC9107DC}"/>
              </a:ext>
            </a:extLst>
          </p:cNvPr>
          <p:cNvSpPr/>
          <p:nvPr/>
        </p:nvSpPr>
        <p:spPr>
          <a:xfrm>
            <a:off x="8427711" y="225870"/>
            <a:ext cx="3435551" cy="2682350"/>
          </a:xfrm>
          <a:prstGeom prst="rect">
            <a:avLst/>
          </a:prstGeom>
          <a:gradFill flip="none" rotWithShape="1">
            <a:gsLst>
              <a:gs pos="6000">
                <a:srgbClr val="002060"/>
              </a:gs>
              <a:gs pos="50000">
                <a:srgbClr val="7030A0"/>
              </a:gs>
              <a:gs pos="94000">
                <a:srgbClr val="002060"/>
              </a:gs>
            </a:gsLst>
            <a:path path="circle">
              <a:fillToRect l="50000" t="50000" r="50000" b="50000"/>
            </a:path>
            <a:tileRect/>
          </a:gra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alibri" panose="020F0502020204030204" pitchFamily="34" charset="0"/>
                <a:cs typeface="Calibri" panose="020F0502020204030204" pitchFamily="34" charset="0"/>
              </a:rPr>
              <a:t>Mary’s soul is magnifying the Lord Jesus Christ who is in her womb, and as a result, she must sing praises to the LORD God</a:t>
            </a:r>
          </a:p>
        </p:txBody>
      </p:sp>
    </p:spTree>
    <p:extLst>
      <p:ext uri="{BB962C8B-B14F-4D97-AF65-F5344CB8AC3E}">
        <p14:creationId xmlns:p14="http://schemas.microsoft.com/office/powerpoint/2010/main" val="9938902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fade">
                                      <p:cBhvr>
                                        <p:cTn id="19" dur="1000"/>
                                        <p:tgtEl>
                                          <p:spTgt spid="15"/>
                                        </p:tgtEl>
                                      </p:cBhvr>
                                    </p:animEffect>
                                    <p:anim calcmode="lin" valueType="num">
                                      <p:cBhvr>
                                        <p:cTn id="20" dur="1000" fill="hold"/>
                                        <p:tgtEl>
                                          <p:spTgt spid="15"/>
                                        </p:tgtEl>
                                        <p:attrNameLst>
                                          <p:attrName>ppt_x</p:attrName>
                                        </p:attrNameLst>
                                      </p:cBhvr>
                                      <p:tavLst>
                                        <p:tav tm="0">
                                          <p:val>
                                            <p:strVal val="#ppt_x"/>
                                          </p:val>
                                        </p:tav>
                                        <p:tav tm="100000">
                                          <p:val>
                                            <p:strVal val="#ppt_x"/>
                                          </p:val>
                                        </p:tav>
                                      </p:tavLst>
                                    </p:anim>
                                    <p:anim calcmode="lin" valueType="num">
                                      <p:cBhvr>
                                        <p:cTn id="21" dur="1000" fill="hold"/>
                                        <p:tgtEl>
                                          <p:spTgt spid="15"/>
                                        </p:tgtEl>
                                        <p:attrNameLst>
                                          <p:attrName>ppt_y</p:attrName>
                                        </p:attrNameLst>
                                      </p:cBhvr>
                                      <p:tavLst>
                                        <p:tav tm="0">
                                          <p:val>
                                            <p:strVal val="#ppt_y-.1"/>
                                          </p:val>
                                        </p:tav>
                                        <p:tav tm="100000">
                                          <p:val>
                                            <p:strVal val="#ppt_y"/>
                                          </p:val>
                                        </p:tav>
                                      </p:tavLst>
                                    </p:anim>
                                  </p:childTnLst>
                                </p:cTn>
                              </p:par>
                              <p:par>
                                <p:cTn id="22" presetID="47" presetClass="entr" presetSubtype="0" fill="hold" grpId="0" nodeType="with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fade">
                                      <p:cBhvr>
                                        <p:cTn id="24" dur="1000"/>
                                        <p:tgtEl>
                                          <p:spTgt spid="14"/>
                                        </p:tgtEl>
                                      </p:cBhvr>
                                    </p:animEffect>
                                    <p:anim calcmode="lin" valueType="num">
                                      <p:cBhvr>
                                        <p:cTn id="25" dur="1000" fill="hold"/>
                                        <p:tgtEl>
                                          <p:spTgt spid="14"/>
                                        </p:tgtEl>
                                        <p:attrNameLst>
                                          <p:attrName>ppt_x</p:attrName>
                                        </p:attrNameLst>
                                      </p:cBhvr>
                                      <p:tavLst>
                                        <p:tav tm="0">
                                          <p:val>
                                            <p:strVal val="#ppt_x"/>
                                          </p:val>
                                        </p:tav>
                                        <p:tav tm="100000">
                                          <p:val>
                                            <p:strVal val="#ppt_x"/>
                                          </p:val>
                                        </p:tav>
                                      </p:tavLst>
                                    </p:anim>
                                    <p:anim calcmode="lin" valueType="num">
                                      <p:cBhvr>
                                        <p:cTn id="26"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fade">
                                      <p:cBhvr>
                                        <p:cTn id="31" dur="1000"/>
                                        <p:tgtEl>
                                          <p:spTgt spid="16"/>
                                        </p:tgtEl>
                                      </p:cBhvr>
                                    </p:animEffect>
                                    <p:anim calcmode="lin" valueType="num">
                                      <p:cBhvr>
                                        <p:cTn id="32" dur="1000" fill="hold"/>
                                        <p:tgtEl>
                                          <p:spTgt spid="16"/>
                                        </p:tgtEl>
                                        <p:attrNameLst>
                                          <p:attrName>ppt_x</p:attrName>
                                        </p:attrNameLst>
                                      </p:cBhvr>
                                      <p:tavLst>
                                        <p:tav tm="0">
                                          <p:val>
                                            <p:strVal val="#ppt_x"/>
                                          </p:val>
                                        </p:tav>
                                        <p:tav tm="100000">
                                          <p:val>
                                            <p:strVal val="#ppt_x"/>
                                          </p:val>
                                        </p:tav>
                                      </p:tavLst>
                                    </p:anim>
                                    <p:anim calcmode="lin" valueType="num">
                                      <p:cBhvr>
                                        <p:cTn id="33" dur="1000" fill="hold"/>
                                        <p:tgtEl>
                                          <p:spTgt spid="16"/>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fade">
                                      <p:cBhvr>
                                        <p:cTn id="36" dur="1000"/>
                                        <p:tgtEl>
                                          <p:spTgt spid="17"/>
                                        </p:tgtEl>
                                      </p:cBhvr>
                                    </p:animEffect>
                                    <p:anim calcmode="lin" valueType="num">
                                      <p:cBhvr>
                                        <p:cTn id="37" dur="1000" fill="hold"/>
                                        <p:tgtEl>
                                          <p:spTgt spid="17"/>
                                        </p:tgtEl>
                                        <p:attrNameLst>
                                          <p:attrName>ppt_x</p:attrName>
                                        </p:attrNameLst>
                                      </p:cBhvr>
                                      <p:tavLst>
                                        <p:tav tm="0">
                                          <p:val>
                                            <p:strVal val="#ppt_x"/>
                                          </p:val>
                                        </p:tav>
                                        <p:tav tm="100000">
                                          <p:val>
                                            <p:strVal val="#ppt_x"/>
                                          </p:val>
                                        </p:tav>
                                      </p:tavLst>
                                    </p:anim>
                                    <p:anim calcmode="lin" valueType="num">
                                      <p:cBhvr>
                                        <p:cTn id="38"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18"/>
                                        </p:tgtEl>
                                        <p:attrNameLst>
                                          <p:attrName>style.visibility</p:attrName>
                                        </p:attrNameLst>
                                      </p:cBhvr>
                                      <p:to>
                                        <p:strVal val="visible"/>
                                      </p:to>
                                    </p:set>
                                    <p:animEffect transition="in" filter="fade">
                                      <p:cBhvr>
                                        <p:cTn id="43" dur="1000"/>
                                        <p:tgtEl>
                                          <p:spTgt spid="18"/>
                                        </p:tgtEl>
                                      </p:cBhvr>
                                    </p:animEffect>
                                    <p:anim calcmode="lin" valueType="num">
                                      <p:cBhvr>
                                        <p:cTn id="44" dur="1000" fill="hold"/>
                                        <p:tgtEl>
                                          <p:spTgt spid="18"/>
                                        </p:tgtEl>
                                        <p:attrNameLst>
                                          <p:attrName>ppt_x</p:attrName>
                                        </p:attrNameLst>
                                      </p:cBhvr>
                                      <p:tavLst>
                                        <p:tav tm="0">
                                          <p:val>
                                            <p:strVal val="#ppt_x"/>
                                          </p:val>
                                        </p:tav>
                                        <p:tav tm="100000">
                                          <p:val>
                                            <p:strVal val="#ppt_x"/>
                                          </p:val>
                                        </p:tav>
                                      </p:tavLst>
                                    </p:anim>
                                    <p:anim calcmode="lin" valueType="num">
                                      <p:cBhvr>
                                        <p:cTn id="45" dur="1000" fill="hold"/>
                                        <p:tgtEl>
                                          <p:spTgt spid="18"/>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19"/>
                                        </p:tgtEl>
                                        <p:attrNameLst>
                                          <p:attrName>style.visibility</p:attrName>
                                        </p:attrNameLst>
                                      </p:cBhvr>
                                      <p:to>
                                        <p:strVal val="visible"/>
                                      </p:to>
                                    </p:set>
                                    <p:animEffect transition="in" filter="fade">
                                      <p:cBhvr>
                                        <p:cTn id="48" dur="1000"/>
                                        <p:tgtEl>
                                          <p:spTgt spid="19"/>
                                        </p:tgtEl>
                                      </p:cBhvr>
                                    </p:animEffect>
                                    <p:anim calcmode="lin" valueType="num">
                                      <p:cBhvr>
                                        <p:cTn id="49" dur="1000" fill="hold"/>
                                        <p:tgtEl>
                                          <p:spTgt spid="19"/>
                                        </p:tgtEl>
                                        <p:attrNameLst>
                                          <p:attrName>ppt_x</p:attrName>
                                        </p:attrNameLst>
                                      </p:cBhvr>
                                      <p:tavLst>
                                        <p:tav tm="0">
                                          <p:val>
                                            <p:strVal val="#ppt_x"/>
                                          </p:val>
                                        </p:tav>
                                        <p:tav tm="100000">
                                          <p:val>
                                            <p:strVal val="#ppt_x"/>
                                          </p:val>
                                        </p:tav>
                                      </p:tavLst>
                                    </p:anim>
                                    <p:anim calcmode="lin" valueType="num">
                                      <p:cBhvr>
                                        <p:cTn id="50"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4" grpId="0" animBg="1"/>
      <p:bldP spid="15" grpId="0" animBg="1"/>
      <p:bldP spid="16" grpId="0" animBg="1"/>
      <p:bldP spid="17" grpId="0" animBg="1"/>
      <p:bldP spid="18" grpId="0" animBg="1"/>
      <p:bldP spid="1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4468D44-D932-4D97-AE97-AF4A0208CE6E}"/>
              </a:ext>
            </a:extLst>
          </p:cNvPr>
          <p:cNvSpPr/>
          <p:nvPr/>
        </p:nvSpPr>
        <p:spPr>
          <a:xfrm>
            <a:off x="85344" y="102840"/>
            <a:ext cx="11997799" cy="1480840"/>
          </a:xfrm>
          <a:prstGeom prst="rect">
            <a:avLst/>
          </a:prstGeom>
          <a:gradFill flip="none" rotWithShape="1">
            <a:gsLst>
              <a:gs pos="0">
                <a:schemeClr val="accent4">
                  <a:lumMod val="50000"/>
                </a:schemeClr>
              </a:gs>
              <a:gs pos="47000">
                <a:schemeClr val="accent5">
                  <a:lumMod val="50000"/>
                </a:schemeClr>
              </a:gs>
              <a:gs pos="100000">
                <a:srgbClr val="002060"/>
              </a:gs>
            </a:gsLst>
            <a:path path="circle">
              <a:fillToRect l="50000" t="50000" r="50000" b="50000"/>
            </a:path>
            <a:tileRect/>
          </a:gra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F962DA44-E756-4D58-B9C0-620AA3F88A71}"/>
              </a:ext>
            </a:extLst>
          </p:cNvPr>
          <p:cNvSpPr/>
          <p:nvPr/>
        </p:nvSpPr>
        <p:spPr>
          <a:xfrm>
            <a:off x="1464140" y="106352"/>
            <a:ext cx="9263717" cy="1477328"/>
          </a:xfrm>
          <a:prstGeom prst="rect">
            <a:avLst/>
          </a:prstGeom>
          <a:noFill/>
        </p:spPr>
        <p:txBody>
          <a:bodyPr wrap="square" lIns="91440" tIns="45720" rIns="91440" bIns="45720">
            <a:spAutoFit/>
          </a:bodyPr>
          <a:lstStyle/>
          <a:p>
            <a:pPr algn="ctr"/>
            <a:r>
              <a:rPr lang="en-US" sz="5400" b="1" cap="none" spc="50" dirty="0">
                <a:ln w="0"/>
                <a:effectLst>
                  <a:innerShdw blurRad="63500" dist="50800" dir="13500000">
                    <a:srgbClr val="000000">
                      <a:alpha val="50000"/>
                    </a:srgbClr>
                  </a:innerShdw>
                </a:effectLst>
                <a:latin typeface="Calibri" panose="020F0502020204030204" pitchFamily="34" charset="0"/>
                <a:cs typeface="Calibri" panose="020F0502020204030204" pitchFamily="34" charset="0"/>
              </a:rPr>
              <a:t>The Magnificat</a:t>
            </a:r>
          </a:p>
          <a:p>
            <a:pPr algn="ctr"/>
            <a:r>
              <a:rPr lang="en-US" sz="3600" b="1" cap="none" spc="50" dirty="0">
                <a:ln w="0"/>
                <a:effectLst>
                  <a:innerShdw blurRad="63500" dist="50800" dir="13500000">
                    <a:srgbClr val="000000">
                      <a:alpha val="50000"/>
                    </a:srgbClr>
                  </a:innerShdw>
                </a:effectLst>
                <a:latin typeface="Calibri" panose="020F0502020204030204" pitchFamily="34" charset="0"/>
                <a:cs typeface="Calibri" panose="020F0502020204030204" pitchFamily="34" charset="0"/>
              </a:rPr>
              <a:t>Virgin Mary’s Twelve Praises (Luke 1:39-45)</a:t>
            </a:r>
          </a:p>
        </p:txBody>
      </p:sp>
      <p:sp>
        <p:nvSpPr>
          <p:cNvPr id="2" name="Oval 1">
            <a:extLst>
              <a:ext uri="{FF2B5EF4-FFF2-40B4-BE49-F238E27FC236}">
                <a16:creationId xmlns:a16="http://schemas.microsoft.com/office/drawing/2014/main" id="{E9814DF9-5C85-440E-8A19-B087788D914C}"/>
              </a:ext>
            </a:extLst>
          </p:cNvPr>
          <p:cNvSpPr/>
          <p:nvPr/>
        </p:nvSpPr>
        <p:spPr>
          <a:xfrm>
            <a:off x="85344" y="4492290"/>
            <a:ext cx="2011680" cy="1926336"/>
          </a:xfrm>
          <a:prstGeom prst="ellipse">
            <a:avLst/>
          </a:prstGeom>
          <a:gradFill flip="none" rotWithShape="1">
            <a:gsLst>
              <a:gs pos="0">
                <a:schemeClr val="accent6">
                  <a:lumMod val="75000"/>
                </a:schemeClr>
              </a:gs>
              <a:gs pos="47000">
                <a:schemeClr val="tx2">
                  <a:lumMod val="50000"/>
                </a:schemeClr>
              </a:gs>
              <a:gs pos="78000">
                <a:schemeClr val="accent5">
                  <a:lumMod val="50000"/>
                </a:schemeClr>
              </a:gs>
            </a:gsLst>
            <a:path path="circle">
              <a:fillToRect l="100000" t="100000"/>
            </a:path>
            <a:tileRect r="-100000" b="-10000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Calibri" panose="020F0502020204030204" pitchFamily="34" charset="0"/>
                <a:cs typeface="Calibri" panose="020F0502020204030204" pitchFamily="34" charset="0"/>
              </a:rPr>
              <a:t>He has put down the mighty from their seats</a:t>
            </a:r>
          </a:p>
        </p:txBody>
      </p:sp>
      <p:sp>
        <p:nvSpPr>
          <p:cNvPr id="6" name="Oval 5">
            <a:extLst>
              <a:ext uri="{FF2B5EF4-FFF2-40B4-BE49-F238E27FC236}">
                <a16:creationId xmlns:a16="http://schemas.microsoft.com/office/drawing/2014/main" id="{A8D180DC-8E32-4427-968E-69796A8A070E}"/>
              </a:ext>
            </a:extLst>
          </p:cNvPr>
          <p:cNvSpPr/>
          <p:nvPr/>
        </p:nvSpPr>
        <p:spPr>
          <a:xfrm>
            <a:off x="109728" y="2355002"/>
            <a:ext cx="2011680" cy="1926336"/>
          </a:xfrm>
          <a:prstGeom prst="ellipse">
            <a:avLst/>
          </a:prstGeom>
          <a:gradFill flip="none" rotWithShape="1">
            <a:gsLst>
              <a:gs pos="0">
                <a:schemeClr val="accent6">
                  <a:lumMod val="75000"/>
                </a:schemeClr>
              </a:gs>
              <a:gs pos="47000">
                <a:schemeClr val="tx2">
                  <a:lumMod val="50000"/>
                </a:schemeClr>
              </a:gs>
              <a:gs pos="78000">
                <a:schemeClr val="accent5">
                  <a:lumMod val="50000"/>
                </a:schemeClr>
              </a:gs>
            </a:gsLst>
            <a:path path="circle">
              <a:fillToRect l="100000" t="100000"/>
            </a:path>
            <a:tileRect r="-100000" b="-10000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Calibri" panose="020F0502020204030204" pitchFamily="34" charset="0"/>
                <a:cs typeface="Calibri" panose="020F0502020204030204" pitchFamily="34" charset="0"/>
              </a:rPr>
              <a:t>The lowly handmaiden would be called henceforth of all generations blessed</a:t>
            </a:r>
          </a:p>
        </p:txBody>
      </p:sp>
      <p:sp>
        <p:nvSpPr>
          <p:cNvPr id="7" name="Oval 6">
            <a:extLst>
              <a:ext uri="{FF2B5EF4-FFF2-40B4-BE49-F238E27FC236}">
                <a16:creationId xmlns:a16="http://schemas.microsoft.com/office/drawing/2014/main" id="{F23E06EA-395C-4D13-8352-E7A7CFED167A}"/>
              </a:ext>
            </a:extLst>
          </p:cNvPr>
          <p:cNvSpPr/>
          <p:nvPr/>
        </p:nvSpPr>
        <p:spPr>
          <a:xfrm>
            <a:off x="2121408" y="2338755"/>
            <a:ext cx="2011680" cy="1926336"/>
          </a:xfrm>
          <a:prstGeom prst="ellipse">
            <a:avLst/>
          </a:prstGeom>
          <a:gradFill flip="none" rotWithShape="1">
            <a:gsLst>
              <a:gs pos="0">
                <a:schemeClr val="accent6">
                  <a:lumMod val="75000"/>
                </a:schemeClr>
              </a:gs>
              <a:gs pos="47000">
                <a:schemeClr val="tx2">
                  <a:lumMod val="50000"/>
                </a:schemeClr>
              </a:gs>
              <a:gs pos="78000">
                <a:schemeClr val="accent5">
                  <a:lumMod val="50000"/>
                </a:schemeClr>
              </a:gs>
            </a:gsLst>
            <a:path path="circle">
              <a:fillToRect l="100000" t="100000"/>
            </a:path>
            <a:tileRect r="-100000" b="-10000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latin typeface="Calibri" panose="020F0502020204030204" pitchFamily="34" charset="0"/>
                <a:cs typeface="Calibri" panose="020F0502020204030204" pitchFamily="34" charset="0"/>
              </a:rPr>
              <a:t> </a:t>
            </a:r>
            <a:r>
              <a:rPr lang="en-US" sz="1400" b="1" dirty="0">
                <a:latin typeface="Calibri" panose="020F0502020204030204" pitchFamily="34" charset="0"/>
                <a:cs typeface="Calibri" panose="020F0502020204030204" pitchFamily="34" charset="0"/>
              </a:rPr>
              <a:t>The mighty LORD God has done great things</a:t>
            </a:r>
          </a:p>
        </p:txBody>
      </p:sp>
      <p:sp>
        <p:nvSpPr>
          <p:cNvPr id="8" name="Oval 7">
            <a:extLst>
              <a:ext uri="{FF2B5EF4-FFF2-40B4-BE49-F238E27FC236}">
                <a16:creationId xmlns:a16="http://schemas.microsoft.com/office/drawing/2014/main" id="{14BE1732-0B47-49E0-9C81-844D1386F438}"/>
              </a:ext>
            </a:extLst>
          </p:cNvPr>
          <p:cNvSpPr/>
          <p:nvPr/>
        </p:nvSpPr>
        <p:spPr>
          <a:xfrm>
            <a:off x="4133088" y="2223503"/>
            <a:ext cx="2011680" cy="1926336"/>
          </a:xfrm>
          <a:prstGeom prst="ellipse">
            <a:avLst/>
          </a:prstGeom>
          <a:gradFill flip="none" rotWithShape="1">
            <a:gsLst>
              <a:gs pos="0">
                <a:schemeClr val="accent6">
                  <a:lumMod val="75000"/>
                </a:schemeClr>
              </a:gs>
              <a:gs pos="47000">
                <a:schemeClr val="tx2">
                  <a:lumMod val="50000"/>
                </a:schemeClr>
              </a:gs>
              <a:gs pos="78000">
                <a:schemeClr val="accent5">
                  <a:lumMod val="50000"/>
                </a:schemeClr>
              </a:gs>
            </a:gsLst>
            <a:path path="circle">
              <a:fillToRect l="100000" t="100000"/>
            </a:path>
            <a:tileRect r="-100000" b="-10000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Calibri" panose="020F0502020204030204" pitchFamily="34" charset="0"/>
                <a:cs typeface="Calibri" panose="020F0502020204030204" pitchFamily="34" charset="0"/>
              </a:rPr>
              <a:t>Holy is the LORD God’s name</a:t>
            </a:r>
          </a:p>
        </p:txBody>
      </p:sp>
      <p:sp>
        <p:nvSpPr>
          <p:cNvPr id="9" name="Oval 8">
            <a:extLst>
              <a:ext uri="{FF2B5EF4-FFF2-40B4-BE49-F238E27FC236}">
                <a16:creationId xmlns:a16="http://schemas.microsoft.com/office/drawing/2014/main" id="{9F7EE93B-7687-4EAE-B4A6-E683563BCF7F}"/>
              </a:ext>
            </a:extLst>
          </p:cNvPr>
          <p:cNvSpPr/>
          <p:nvPr/>
        </p:nvSpPr>
        <p:spPr>
          <a:xfrm>
            <a:off x="2084831" y="4407151"/>
            <a:ext cx="2011680" cy="1926336"/>
          </a:xfrm>
          <a:prstGeom prst="ellipse">
            <a:avLst/>
          </a:prstGeom>
          <a:gradFill flip="none" rotWithShape="1">
            <a:gsLst>
              <a:gs pos="0">
                <a:schemeClr val="accent6">
                  <a:lumMod val="75000"/>
                </a:schemeClr>
              </a:gs>
              <a:gs pos="47000">
                <a:schemeClr val="tx2">
                  <a:lumMod val="50000"/>
                </a:schemeClr>
              </a:gs>
              <a:gs pos="78000">
                <a:schemeClr val="accent5">
                  <a:lumMod val="50000"/>
                </a:schemeClr>
              </a:gs>
            </a:gsLst>
            <a:path path="circle">
              <a:fillToRect l="100000" t="100000"/>
            </a:path>
            <a:tileRect r="-100000" b="-10000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Calibri" panose="020F0502020204030204" pitchFamily="34" charset="0"/>
                <a:cs typeface="Calibri" panose="020F0502020204030204" pitchFamily="34" charset="0"/>
              </a:rPr>
              <a:t>He has exalted them of low degree</a:t>
            </a:r>
          </a:p>
        </p:txBody>
      </p:sp>
      <p:sp>
        <p:nvSpPr>
          <p:cNvPr id="10" name="Oval 9">
            <a:extLst>
              <a:ext uri="{FF2B5EF4-FFF2-40B4-BE49-F238E27FC236}">
                <a16:creationId xmlns:a16="http://schemas.microsoft.com/office/drawing/2014/main" id="{0D10B2D1-3A20-4C02-9929-E0942B94694D}"/>
              </a:ext>
            </a:extLst>
          </p:cNvPr>
          <p:cNvSpPr/>
          <p:nvPr/>
        </p:nvSpPr>
        <p:spPr>
          <a:xfrm>
            <a:off x="4084319" y="4541929"/>
            <a:ext cx="2011680" cy="1926336"/>
          </a:xfrm>
          <a:prstGeom prst="ellipse">
            <a:avLst/>
          </a:prstGeom>
          <a:gradFill flip="none" rotWithShape="1">
            <a:gsLst>
              <a:gs pos="0">
                <a:schemeClr val="accent6">
                  <a:lumMod val="75000"/>
                </a:schemeClr>
              </a:gs>
              <a:gs pos="47000">
                <a:schemeClr val="tx2">
                  <a:lumMod val="50000"/>
                </a:schemeClr>
              </a:gs>
              <a:gs pos="78000">
                <a:schemeClr val="accent5">
                  <a:lumMod val="50000"/>
                </a:schemeClr>
              </a:gs>
            </a:gsLst>
            <a:path path="circle">
              <a:fillToRect l="100000" t="100000"/>
            </a:path>
            <a:tileRect r="-100000" b="-10000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Calibri" panose="020F0502020204030204" pitchFamily="34" charset="0"/>
                <a:cs typeface="Calibri" panose="020F0502020204030204" pitchFamily="34" charset="0"/>
              </a:rPr>
              <a:t>He has filled the hungry with good things</a:t>
            </a:r>
          </a:p>
        </p:txBody>
      </p:sp>
      <p:sp>
        <p:nvSpPr>
          <p:cNvPr id="11" name="Oval 10">
            <a:extLst>
              <a:ext uri="{FF2B5EF4-FFF2-40B4-BE49-F238E27FC236}">
                <a16:creationId xmlns:a16="http://schemas.microsoft.com/office/drawing/2014/main" id="{A4C93F60-52F3-4148-A65B-3335458BD35A}"/>
              </a:ext>
            </a:extLst>
          </p:cNvPr>
          <p:cNvSpPr/>
          <p:nvPr/>
        </p:nvSpPr>
        <p:spPr>
          <a:xfrm>
            <a:off x="6156960" y="2202602"/>
            <a:ext cx="2011680" cy="1926336"/>
          </a:xfrm>
          <a:prstGeom prst="ellipse">
            <a:avLst/>
          </a:prstGeom>
          <a:gradFill flip="none" rotWithShape="1">
            <a:gsLst>
              <a:gs pos="0">
                <a:schemeClr val="accent6">
                  <a:lumMod val="75000"/>
                </a:schemeClr>
              </a:gs>
              <a:gs pos="47000">
                <a:schemeClr val="tx2">
                  <a:lumMod val="50000"/>
                </a:schemeClr>
              </a:gs>
              <a:gs pos="78000">
                <a:schemeClr val="accent5">
                  <a:lumMod val="50000"/>
                </a:schemeClr>
              </a:gs>
            </a:gsLst>
            <a:path path="circle">
              <a:fillToRect l="100000" t="100000"/>
            </a:path>
            <a:tileRect r="-100000" b="-10000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Calibri" panose="020F0502020204030204" pitchFamily="34" charset="0"/>
                <a:cs typeface="Calibri" panose="020F0502020204030204" pitchFamily="34" charset="0"/>
              </a:rPr>
              <a:t>His mercy is on them from generation to generation</a:t>
            </a:r>
          </a:p>
        </p:txBody>
      </p:sp>
      <p:sp>
        <p:nvSpPr>
          <p:cNvPr id="12" name="Oval 11">
            <a:extLst>
              <a:ext uri="{FF2B5EF4-FFF2-40B4-BE49-F238E27FC236}">
                <a16:creationId xmlns:a16="http://schemas.microsoft.com/office/drawing/2014/main" id="{BCE319C8-AEDF-4792-8544-8ADE6BE3BDD7}"/>
              </a:ext>
            </a:extLst>
          </p:cNvPr>
          <p:cNvSpPr/>
          <p:nvPr/>
        </p:nvSpPr>
        <p:spPr>
          <a:xfrm>
            <a:off x="8168640" y="2223503"/>
            <a:ext cx="2011680" cy="1926336"/>
          </a:xfrm>
          <a:prstGeom prst="ellipse">
            <a:avLst/>
          </a:prstGeom>
          <a:gradFill flip="none" rotWithShape="1">
            <a:gsLst>
              <a:gs pos="0">
                <a:schemeClr val="accent6">
                  <a:lumMod val="75000"/>
                </a:schemeClr>
              </a:gs>
              <a:gs pos="47000">
                <a:schemeClr val="tx2">
                  <a:lumMod val="50000"/>
                </a:schemeClr>
              </a:gs>
              <a:gs pos="78000">
                <a:schemeClr val="accent5">
                  <a:lumMod val="50000"/>
                </a:schemeClr>
              </a:gs>
            </a:gsLst>
            <a:path path="circle">
              <a:fillToRect l="100000" t="100000"/>
            </a:path>
            <a:tileRect r="-100000" b="-10000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Calibri" panose="020F0502020204030204" pitchFamily="34" charset="0"/>
                <a:cs typeface="Calibri" panose="020F0502020204030204" pitchFamily="34" charset="0"/>
              </a:rPr>
              <a:t>He has shown strength with his arm</a:t>
            </a:r>
          </a:p>
        </p:txBody>
      </p:sp>
      <p:sp>
        <p:nvSpPr>
          <p:cNvPr id="13" name="Oval 12">
            <a:extLst>
              <a:ext uri="{FF2B5EF4-FFF2-40B4-BE49-F238E27FC236}">
                <a16:creationId xmlns:a16="http://schemas.microsoft.com/office/drawing/2014/main" id="{16E533C7-005C-4B49-90E2-A4EB31D134EE}"/>
              </a:ext>
            </a:extLst>
          </p:cNvPr>
          <p:cNvSpPr/>
          <p:nvPr/>
        </p:nvSpPr>
        <p:spPr>
          <a:xfrm>
            <a:off x="10180320" y="2084370"/>
            <a:ext cx="2011680" cy="1926336"/>
          </a:xfrm>
          <a:prstGeom prst="ellipse">
            <a:avLst/>
          </a:prstGeom>
          <a:gradFill flip="none" rotWithShape="1">
            <a:gsLst>
              <a:gs pos="0">
                <a:schemeClr val="accent6">
                  <a:lumMod val="75000"/>
                </a:schemeClr>
              </a:gs>
              <a:gs pos="47000">
                <a:schemeClr val="tx2">
                  <a:lumMod val="50000"/>
                </a:schemeClr>
              </a:gs>
              <a:gs pos="78000">
                <a:schemeClr val="accent5">
                  <a:lumMod val="50000"/>
                </a:schemeClr>
              </a:gs>
            </a:gsLst>
            <a:path path="circle">
              <a:fillToRect l="100000" t="100000"/>
            </a:path>
            <a:tileRect r="-100000" b="-10000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Calibri" panose="020F0502020204030204" pitchFamily="34" charset="0"/>
                <a:cs typeface="Calibri" panose="020F0502020204030204" pitchFamily="34" charset="0"/>
              </a:rPr>
              <a:t>He has scattered the proud in the imagination of their hearts</a:t>
            </a:r>
          </a:p>
        </p:txBody>
      </p:sp>
      <p:sp>
        <p:nvSpPr>
          <p:cNvPr id="14" name="Oval 13">
            <a:extLst>
              <a:ext uri="{FF2B5EF4-FFF2-40B4-BE49-F238E27FC236}">
                <a16:creationId xmlns:a16="http://schemas.microsoft.com/office/drawing/2014/main" id="{178F4C7E-5DCB-42E3-8EC0-17111E914A33}"/>
              </a:ext>
            </a:extLst>
          </p:cNvPr>
          <p:cNvSpPr/>
          <p:nvPr/>
        </p:nvSpPr>
        <p:spPr>
          <a:xfrm>
            <a:off x="6095999" y="4500128"/>
            <a:ext cx="2011680" cy="1926336"/>
          </a:xfrm>
          <a:prstGeom prst="ellipse">
            <a:avLst/>
          </a:prstGeom>
          <a:gradFill flip="none" rotWithShape="1">
            <a:gsLst>
              <a:gs pos="0">
                <a:schemeClr val="accent6">
                  <a:lumMod val="75000"/>
                </a:schemeClr>
              </a:gs>
              <a:gs pos="47000">
                <a:schemeClr val="tx2">
                  <a:lumMod val="50000"/>
                </a:schemeClr>
              </a:gs>
              <a:gs pos="78000">
                <a:schemeClr val="accent5">
                  <a:lumMod val="50000"/>
                </a:schemeClr>
              </a:gs>
            </a:gsLst>
            <a:path path="circle">
              <a:fillToRect l="100000" t="100000"/>
            </a:path>
            <a:tileRect r="-100000" b="-10000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Calibri" panose="020F0502020204030204" pitchFamily="34" charset="0"/>
                <a:cs typeface="Calibri" panose="020F0502020204030204" pitchFamily="34" charset="0"/>
              </a:rPr>
              <a:t>He has sent the rich away empty</a:t>
            </a:r>
          </a:p>
        </p:txBody>
      </p:sp>
      <p:sp>
        <p:nvSpPr>
          <p:cNvPr id="15" name="Oval 14">
            <a:extLst>
              <a:ext uri="{FF2B5EF4-FFF2-40B4-BE49-F238E27FC236}">
                <a16:creationId xmlns:a16="http://schemas.microsoft.com/office/drawing/2014/main" id="{8CA01EF3-B7BB-4A50-923A-C825647F6F8D}"/>
              </a:ext>
            </a:extLst>
          </p:cNvPr>
          <p:cNvSpPr/>
          <p:nvPr/>
        </p:nvSpPr>
        <p:spPr>
          <a:xfrm>
            <a:off x="8168640" y="4486656"/>
            <a:ext cx="2011680" cy="1926336"/>
          </a:xfrm>
          <a:prstGeom prst="ellipse">
            <a:avLst/>
          </a:prstGeom>
          <a:gradFill flip="none" rotWithShape="1">
            <a:gsLst>
              <a:gs pos="0">
                <a:schemeClr val="accent6">
                  <a:lumMod val="75000"/>
                </a:schemeClr>
              </a:gs>
              <a:gs pos="47000">
                <a:schemeClr val="tx2">
                  <a:lumMod val="50000"/>
                </a:schemeClr>
              </a:gs>
              <a:gs pos="78000">
                <a:schemeClr val="accent5">
                  <a:lumMod val="50000"/>
                </a:schemeClr>
              </a:gs>
            </a:gsLst>
            <a:path path="circle">
              <a:fillToRect l="100000" t="100000"/>
            </a:path>
            <a:tileRect r="-100000" b="-10000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Calibri" panose="020F0502020204030204" pitchFamily="34" charset="0"/>
                <a:cs typeface="Calibri" panose="020F0502020204030204" pitchFamily="34" charset="0"/>
              </a:rPr>
              <a:t>He has helped his servant Israel with his mercy	</a:t>
            </a:r>
          </a:p>
        </p:txBody>
      </p:sp>
      <p:sp>
        <p:nvSpPr>
          <p:cNvPr id="16" name="Oval 15">
            <a:extLst>
              <a:ext uri="{FF2B5EF4-FFF2-40B4-BE49-F238E27FC236}">
                <a16:creationId xmlns:a16="http://schemas.microsoft.com/office/drawing/2014/main" id="{365713B9-652D-40FB-8F62-944ECE44A5D8}"/>
              </a:ext>
            </a:extLst>
          </p:cNvPr>
          <p:cNvSpPr/>
          <p:nvPr/>
        </p:nvSpPr>
        <p:spPr>
          <a:xfrm>
            <a:off x="10180320" y="4385175"/>
            <a:ext cx="2011680" cy="1926336"/>
          </a:xfrm>
          <a:prstGeom prst="ellipse">
            <a:avLst/>
          </a:prstGeom>
          <a:gradFill flip="none" rotWithShape="1">
            <a:gsLst>
              <a:gs pos="0">
                <a:schemeClr val="accent6">
                  <a:lumMod val="75000"/>
                </a:schemeClr>
              </a:gs>
              <a:gs pos="47000">
                <a:schemeClr val="tx2">
                  <a:lumMod val="50000"/>
                </a:schemeClr>
              </a:gs>
              <a:gs pos="78000">
                <a:schemeClr val="accent5">
                  <a:lumMod val="50000"/>
                </a:schemeClr>
              </a:gs>
            </a:gsLst>
            <a:path path="circle">
              <a:fillToRect l="100000" t="100000"/>
            </a:path>
            <a:tileRect r="-100000" b="-10000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Calibri" panose="020F0502020204030204" pitchFamily="34" charset="0"/>
                <a:cs typeface="Calibri" panose="020F0502020204030204" pitchFamily="34" charset="0"/>
              </a:rPr>
              <a:t>He spoke to Abraham and his seed forever</a:t>
            </a:r>
          </a:p>
        </p:txBody>
      </p:sp>
    </p:spTree>
    <p:extLst>
      <p:ext uri="{BB962C8B-B14F-4D97-AF65-F5344CB8AC3E}">
        <p14:creationId xmlns:p14="http://schemas.microsoft.com/office/powerpoint/2010/main" val="86329137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style.rotation</p:attrName>
                                        </p:attrNameLst>
                                      </p:cBhvr>
                                      <p:tavLst>
                                        <p:tav tm="0">
                                          <p:val>
                                            <p:fltVal val="720"/>
                                          </p:val>
                                        </p:tav>
                                        <p:tav tm="100000">
                                          <p:val>
                                            <p:fltVal val="0"/>
                                          </p:val>
                                        </p:tav>
                                      </p:tavLst>
                                    </p:anim>
                                    <p:anim calcmode="lin" valueType="num">
                                      <p:cBhvr>
                                        <p:cTn id="9" dur="1000" fill="hold"/>
                                        <p:tgtEl>
                                          <p:spTgt spid="6"/>
                                        </p:tgtEl>
                                        <p:attrNameLst>
                                          <p:attrName>ppt_h</p:attrName>
                                        </p:attrNameLst>
                                      </p:cBhvr>
                                      <p:tavLst>
                                        <p:tav tm="0">
                                          <p:val>
                                            <p:fltVal val="0"/>
                                          </p:val>
                                        </p:tav>
                                        <p:tav tm="100000">
                                          <p:val>
                                            <p:strVal val="#ppt_h"/>
                                          </p:val>
                                        </p:tav>
                                      </p:tavLst>
                                    </p:anim>
                                    <p:anim calcmode="lin" valueType="num">
                                      <p:cBhvr>
                                        <p:cTn id="10" dur="1000" fill="hold"/>
                                        <p:tgtEl>
                                          <p:spTgt spid="6"/>
                                        </p:tgtEl>
                                        <p:attrNameLst>
                                          <p:attrName>ppt_w</p:attrName>
                                        </p:attrNameLst>
                                      </p:cBhvr>
                                      <p:tavLst>
                                        <p:tav tm="0">
                                          <p:val>
                                            <p:fltVal val="0"/>
                                          </p:val>
                                        </p:tav>
                                        <p:tav tm="100000">
                                          <p:val>
                                            <p:strVal val="#ppt_w"/>
                                          </p:val>
                                        </p:tav>
                                      </p:tavLst>
                                    </p:anim>
                                  </p:childTnLst>
                                </p:cTn>
                              </p:par>
                              <p:par>
                                <p:cTn id="11" presetID="35"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1500"/>
                                        <p:tgtEl>
                                          <p:spTgt spid="7"/>
                                        </p:tgtEl>
                                      </p:cBhvr>
                                    </p:animEffect>
                                    <p:anim calcmode="lin" valueType="num">
                                      <p:cBhvr>
                                        <p:cTn id="14" dur="1500" fill="hold"/>
                                        <p:tgtEl>
                                          <p:spTgt spid="7"/>
                                        </p:tgtEl>
                                        <p:attrNameLst>
                                          <p:attrName>style.rotation</p:attrName>
                                        </p:attrNameLst>
                                      </p:cBhvr>
                                      <p:tavLst>
                                        <p:tav tm="0">
                                          <p:val>
                                            <p:fltVal val="720"/>
                                          </p:val>
                                        </p:tav>
                                        <p:tav tm="100000">
                                          <p:val>
                                            <p:fltVal val="0"/>
                                          </p:val>
                                        </p:tav>
                                      </p:tavLst>
                                    </p:anim>
                                    <p:anim calcmode="lin" valueType="num">
                                      <p:cBhvr>
                                        <p:cTn id="15" dur="1500" fill="hold"/>
                                        <p:tgtEl>
                                          <p:spTgt spid="7"/>
                                        </p:tgtEl>
                                        <p:attrNameLst>
                                          <p:attrName>ppt_h</p:attrName>
                                        </p:attrNameLst>
                                      </p:cBhvr>
                                      <p:tavLst>
                                        <p:tav tm="0">
                                          <p:val>
                                            <p:fltVal val="0"/>
                                          </p:val>
                                        </p:tav>
                                        <p:tav tm="100000">
                                          <p:val>
                                            <p:strVal val="#ppt_h"/>
                                          </p:val>
                                        </p:tav>
                                      </p:tavLst>
                                    </p:anim>
                                    <p:anim calcmode="lin" valueType="num">
                                      <p:cBhvr>
                                        <p:cTn id="16" dur="1500" fill="hold"/>
                                        <p:tgtEl>
                                          <p:spTgt spid="7"/>
                                        </p:tgtEl>
                                        <p:attrNameLst>
                                          <p:attrName>ppt_w</p:attrName>
                                        </p:attrNameLst>
                                      </p:cBhvr>
                                      <p:tavLst>
                                        <p:tav tm="0">
                                          <p:val>
                                            <p:fltVal val="0"/>
                                          </p:val>
                                        </p:tav>
                                        <p:tav tm="100000">
                                          <p:val>
                                            <p:strVal val="#ppt_w"/>
                                          </p:val>
                                        </p:tav>
                                      </p:tavLst>
                                    </p:anim>
                                  </p:childTnLst>
                                </p:cTn>
                              </p:par>
                              <p:par>
                                <p:cTn id="17" presetID="35"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2000"/>
                                        <p:tgtEl>
                                          <p:spTgt spid="8"/>
                                        </p:tgtEl>
                                      </p:cBhvr>
                                    </p:animEffect>
                                    <p:anim calcmode="lin" valueType="num">
                                      <p:cBhvr>
                                        <p:cTn id="20" dur="2000" fill="hold"/>
                                        <p:tgtEl>
                                          <p:spTgt spid="8"/>
                                        </p:tgtEl>
                                        <p:attrNameLst>
                                          <p:attrName>style.rotation</p:attrName>
                                        </p:attrNameLst>
                                      </p:cBhvr>
                                      <p:tavLst>
                                        <p:tav tm="0">
                                          <p:val>
                                            <p:fltVal val="720"/>
                                          </p:val>
                                        </p:tav>
                                        <p:tav tm="100000">
                                          <p:val>
                                            <p:fltVal val="0"/>
                                          </p:val>
                                        </p:tav>
                                      </p:tavLst>
                                    </p:anim>
                                    <p:anim calcmode="lin" valueType="num">
                                      <p:cBhvr>
                                        <p:cTn id="21" dur="2000" fill="hold"/>
                                        <p:tgtEl>
                                          <p:spTgt spid="8"/>
                                        </p:tgtEl>
                                        <p:attrNameLst>
                                          <p:attrName>ppt_h</p:attrName>
                                        </p:attrNameLst>
                                      </p:cBhvr>
                                      <p:tavLst>
                                        <p:tav tm="0">
                                          <p:val>
                                            <p:fltVal val="0"/>
                                          </p:val>
                                        </p:tav>
                                        <p:tav tm="100000">
                                          <p:val>
                                            <p:strVal val="#ppt_h"/>
                                          </p:val>
                                        </p:tav>
                                      </p:tavLst>
                                    </p:anim>
                                    <p:anim calcmode="lin" valueType="num">
                                      <p:cBhvr>
                                        <p:cTn id="22" dur="2000" fill="hold"/>
                                        <p:tgtEl>
                                          <p:spTgt spid="8"/>
                                        </p:tgtEl>
                                        <p:attrNameLst>
                                          <p:attrName>ppt_w</p:attrName>
                                        </p:attrNameLst>
                                      </p:cBhvr>
                                      <p:tavLst>
                                        <p:tav tm="0">
                                          <p:val>
                                            <p:fltVal val="0"/>
                                          </p:val>
                                        </p:tav>
                                        <p:tav tm="100000">
                                          <p:val>
                                            <p:strVal val="#ppt_w"/>
                                          </p:val>
                                        </p:tav>
                                      </p:tavLst>
                                    </p:anim>
                                  </p:childTnLst>
                                </p:cTn>
                              </p:par>
                              <p:par>
                                <p:cTn id="23" presetID="35"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fade">
                                      <p:cBhvr>
                                        <p:cTn id="25" dur="2500"/>
                                        <p:tgtEl>
                                          <p:spTgt spid="11"/>
                                        </p:tgtEl>
                                      </p:cBhvr>
                                    </p:animEffect>
                                    <p:anim calcmode="lin" valueType="num">
                                      <p:cBhvr>
                                        <p:cTn id="26" dur="2500" fill="hold"/>
                                        <p:tgtEl>
                                          <p:spTgt spid="11"/>
                                        </p:tgtEl>
                                        <p:attrNameLst>
                                          <p:attrName>style.rotation</p:attrName>
                                        </p:attrNameLst>
                                      </p:cBhvr>
                                      <p:tavLst>
                                        <p:tav tm="0">
                                          <p:val>
                                            <p:fltVal val="720"/>
                                          </p:val>
                                        </p:tav>
                                        <p:tav tm="100000">
                                          <p:val>
                                            <p:fltVal val="0"/>
                                          </p:val>
                                        </p:tav>
                                      </p:tavLst>
                                    </p:anim>
                                    <p:anim calcmode="lin" valueType="num">
                                      <p:cBhvr>
                                        <p:cTn id="27" dur="2500" fill="hold"/>
                                        <p:tgtEl>
                                          <p:spTgt spid="11"/>
                                        </p:tgtEl>
                                        <p:attrNameLst>
                                          <p:attrName>ppt_h</p:attrName>
                                        </p:attrNameLst>
                                      </p:cBhvr>
                                      <p:tavLst>
                                        <p:tav tm="0">
                                          <p:val>
                                            <p:fltVal val="0"/>
                                          </p:val>
                                        </p:tav>
                                        <p:tav tm="100000">
                                          <p:val>
                                            <p:strVal val="#ppt_h"/>
                                          </p:val>
                                        </p:tav>
                                      </p:tavLst>
                                    </p:anim>
                                    <p:anim calcmode="lin" valueType="num">
                                      <p:cBhvr>
                                        <p:cTn id="28" dur="2500" fill="hold"/>
                                        <p:tgtEl>
                                          <p:spTgt spid="11"/>
                                        </p:tgtEl>
                                        <p:attrNameLst>
                                          <p:attrName>ppt_w</p:attrName>
                                        </p:attrNameLst>
                                      </p:cBhvr>
                                      <p:tavLst>
                                        <p:tav tm="0">
                                          <p:val>
                                            <p:fltVal val="0"/>
                                          </p:val>
                                        </p:tav>
                                        <p:tav tm="100000">
                                          <p:val>
                                            <p:strVal val="#ppt_w"/>
                                          </p:val>
                                        </p:tav>
                                      </p:tavLst>
                                    </p:anim>
                                  </p:childTnLst>
                                </p:cTn>
                              </p:par>
                              <p:par>
                                <p:cTn id="29" presetID="35"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fade">
                                      <p:cBhvr>
                                        <p:cTn id="31" dur="3000"/>
                                        <p:tgtEl>
                                          <p:spTgt spid="12"/>
                                        </p:tgtEl>
                                      </p:cBhvr>
                                    </p:animEffect>
                                    <p:anim calcmode="lin" valueType="num">
                                      <p:cBhvr>
                                        <p:cTn id="32" dur="3000" fill="hold"/>
                                        <p:tgtEl>
                                          <p:spTgt spid="12"/>
                                        </p:tgtEl>
                                        <p:attrNameLst>
                                          <p:attrName>style.rotation</p:attrName>
                                        </p:attrNameLst>
                                      </p:cBhvr>
                                      <p:tavLst>
                                        <p:tav tm="0">
                                          <p:val>
                                            <p:fltVal val="720"/>
                                          </p:val>
                                        </p:tav>
                                        <p:tav tm="100000">
                                          <p:val>
                                            <p:fltVal val="0"/>
                                          </p:val>
                                        </p:tav>
                                      </p:tavLst>
                                    </p:anim>
                                    <p:anim calcmode="lin" valueType="num">
                                      <p:cBhvr>
                                        <p:cTn id="33" dur="3000" fill="hold"/>
                                        <p:tgtEl>
                                          <p:spTgt spid="12"/>
                                        </p:tgtEl>
                                        <p:attrNameLst>
                                          <p:attrName>ppt_h</p:attrName>
                                        </p:attrNameLst>
                                      </p:cBhvr>
                                      <p:tavLst>
                                        <p:tav tm="0">
                                          <p:val>
                                            <p:fltVal val="0"/>
                                          </p:val>
                                        </p:tav>
                                        <p:tav tm="100000">
                                          <p:val>
                                            <p:strVal val="#ppt_h"/>
                                          </p:val>
                                        </p:tav>
                                      </p:tavLst>
                                    </p:anim>
                                    <p:anim calcmode="lin" valueType="num">
                                      <p:cBhvr>
                                        <p:cTn id="34" dur="3000" fill="hold"/>
                                        <p:tgtEl>
                                          <p:spTgt spid="12"/>
                                        </p:tgtEl>
                                        <p:attrNameLst>
                                          <p:attrName>ppt_w</p:attrName>
                                        </p:attrNameLst>
                                      </p:cBhvr>
                                      <p:tavLst>
                                        <p:tav tm="0">
                                          <p:val>
                                            <p:fltVal val="0"/>
                                          </p:val>
                                        </p:tav>
                                        <p:tav tm="100000">
                                          <p:val>
                                            <p:strVal val="#ppt_w"/>
                                          </p:val>
                                        </p:tav>
                                      </p:tavLst>
                                    </p:anim>
                                  </p:childTnLst>
                                </p:cTn>
                              </p:par>
                              <p:par>
                                <p:cTn id="35" presetID="35" presetClass="entr" presetSubtype="0"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fade">
                                      <p:cBhvr>
                                        <p:cTn id="37" dur="3500"/>
                                        <p:tgtEl>
                                          <p:spTgt spid="13"/>
                                        </p:tgtEl>
                                      </p:cBhvr>
                                    </p:animEffect>
                                    <p:anim calcmode="lin" valueType="num">
                                      <p:cBhvr>
                                        <p:cTn id="38" dur="3500" fill="hold"/>
                                        <p:tgtEl>
                                          <p:spTgt spid="13"/>
                                        </p:tgtEl>
                                        <p:attrNameLst>
                                          <p:attrName>style.rotation</p:attrName>
                                        </p:attrNameLst>
                                      </p:cBhvr>
                                      <p:tavLst>
                                        <p:tav tm="0">
                                          <p:val>
                                            <p:fltVal val="720"/>
                                          </p:val>
                                        </p:tav>
                                        <p:tav tm="100000">
                                          <p:val>
                                            <p:fltVal val="0"/>
                                          </p:val>
                                        </p:tav>
                                      </p:tavLst>
                                    </p:anim>
                                    <p:anim calcmode="lin" valueType="num">
                                      <p:cBhvr>
                                        <p:cTn id="39" dur="3500" fill="hold"/>
                                        <p:tgtEl>
                                          <p:spTgt spid="13"/>
                                        </p:tgtEl>
                                        <p:attrNameLst>
                                          <p:attrName>ppt_h</p:attrName>
                                        </p:attrNameLst>
                                      </p:cBhvr>
                                      <p:tavLst>
                                        <p:tav tm="0">
                                          <p:val>
                                            <p:fltVal val="0"/>
                                          </p:val>
                                        </p:tav>
                                        <p:tav tm="100000">
                                          <p:val>
                                            <p:strVal val="#ppt_h"/>
                                          </p:val>
                                        </p:tav>
                                      </p:tavLst>
                                    </p:anim>
                                    <p:anim calcmode="lin" valueType="num">
                                      <p:cBhvr>
                                        <p:cTn id="40" dur="3500" fill="hold"/>
                                        <p:tgtEl>
                                          <p:spTgt spid="13"/>
                                        </p:tgtEl>
                                        <p:attrNameLst>
                                          <p:attrName>ppt_w</p:attrName>
                                        </p:attrNameLst>
                                      </p:cBhvr>
                                      <p:tavLst>
                                        <p:tav tm="0">
                                          <p:val>
                                            <p:fltVal val="0"/>
                                          </p:val>
                                        </p:tav>
                                        <p:tav tm="100000">
                                          <p:val>
                                            <p:strVal val="#ppt_w"/>
                                          </p:val>
                                        </p:tav>
                                      </p:tavLst>
                                    </p:anim>
                                  </p:childTnLst>
                                </p:cTn>
                              </p:par>
                              <p:par>
                                <p:cTn id="41" presetID="35" presetClass="entr" presetSubtype="0" fill="hold" grpId="0" nodeType="withEffect">
                                  <p:stCondLst>
                                    <p:cond delay="0"/>
                                  </p:stCondLst>
                                  <p:childTnLst>
                                    <p:set>
                                      <p:cBhvr>
                                        <p:cTn id="42" dur="1" fill="hold">
                                          <p:stCondLst>
                                            <p:cond delay="0"/>
                                          </p:stCondLst>
                                        </p:cTn>
                                        <p:tgtEl>
                                          <p:spTgt spid="2"/>
                                        </p:tgtEl>
                                        <p:attrNameLst>
                                          <p:attrName>style.visibility</p:attrName>
                                        </p:attrNameLst>
                                      </p:cBhvr>
                                      <p:to>
                                        <p:strVal val="visible"/>
                                      </p:to>
                                    </p:set>
                                    <p:animEffect transition="in" filter="fade">
                                      <p:cBhvr>
                                        <p:cTn id="43" dur="4000"/>
                                        <p:tgtEl>
                                          <p:spTgt spid="2"/>
                                        </p:tgtEl>
                                      </p:cBhvr>
                                    </p:animEffect>
                                    <p:anim calcmode="lin" valueType="num">
                                      <p:cBhvr>
                                        <p:cTn id="44" dur="4000" fill="hold"/>
                                        <p:tgtEl>
                                          <p:spTgt spid="2"/>
                                        </p:tgtEl>
                                        <p:attrNameLst>
                                          <p:attrName>style.rotation</p:attrName>
                                        </p:attrNameLst>
                                      </p:cBhvr>
                                      <p:tavLst>
                                        <p:tav tm="0">
                                          <p:val>
                                            <p:fltVal val="720"/>
                                          </p:val>
                                        </p:tav>
                                        <p:tav tm="100000">
                                          <p:val>
                                            <p:fltVal val="0"/>
                                          </p:val>
                                        </p:tav>
                                      </p:tavLst>
                                    </p:anim>
                                    <p:anim calcmode="lin" valueType="num">
                                      <p:cBhvr>
                                        <p:cTn id="45" dur="4000" fill="hold"/>
                                        <p:tgtEl>
                                          <p:spTgt spid="2"/>
                                        </p:tgtEl>
                                        <p:attrNameLst>
                                          <p:attrName>ppt_h</p:attrName>
                                        </p:attrNameLst>
                                      </p:cBhvr>
                                      <p:tavLst>
                                        <p:tav tm="0">
                                          <p:val>
                                            <p:fltVal val="0"/>
                                          </p:val>
                                        </p:tav>
                                        <p:tav tm="100000">
                                          <p:val>
                                            <p:strVal val="#ppt_h"/>
                                          </p:val>
                                        </p:tav>
                                      </p:tavLst>
                                    </p:anim>
                                    <p:anim calcmode="lin" valueType="num">
                                      <p:cBhvr>
                                        <p:cTn id="46" dur="4000" fill="hold"/>
                                        <p:tgtEl>
                                          <p:spTgt spid="2"/>
                                        </p:tgtEl>
                                        <p:attrNameLst>
                                          <p:attrName>ppt_w</p:attrName>
                                        </p:attrNameLst>
                                      </p:cBhvr>
                                      <p:tavLst>
                                        <p:tav tm="0">
                                          <p:val>
                                            <p:fltVal val="0"/>
                                          </p:val>
                                        </p:tav>
                                        <p:tav tm="100000">
                                          <p:val>
                                            <p:strVal val="#ppt_w"/>
                                          </p:val>
                                        </p:tav>
                                      </p:tavLst>
                                    </p:anim>
                                  </p:childTnLst>
                                </p:cTn>
                              </p:par>
                              <p:par>
                                <p:cTn id="47" presetID="35" presetClass="entr" presetSubtype="0" fill="hold" grpId="0" nodeType="withEffect">
                                  <p:stCondLst>
                                    <p:cond delay="0"/>
                                  </p:stCondLst>
                                  <p:childTnLst>
                                    <p:set>
                                      <p:cBhvr>
                                        <p:cTn id="48" dur="1" fill="hold">
                                          <p:stCondLst>
                                            <p:cond delay="0"/>
                                          </p:stCondLst>
                                        </p:cTn>
                                        <p:tgtEl>
                                          <p:spTgt spid="9"/>
                                        </p:tgtEl>
                                        <p:attrNameLst>
                                          <p:attrName>style.visibility</p:attrName>
                                        </p:attrNameLst>
                                      </p:cBhvr>
                                      <p:to>
                                        <p:strVal val="visible"/>
                                      </p:to>
                                    </p:set>
                                    <p:animEffect transition="in" filter="fade">
                                      <p:cBhvr>
                                        <p:cTn id="49" dur="4500"/>
                                        <p:tgtEl>
                                          <p:spTgt spid="9"/>
                                        </p:tgtEl>
                                      </p:cBhvr>
                                    </p:animEffect>
                                    <p:anim calcmode="lin" valueType="num">
                                      <p:cBhvr>
                                        <p:cTn id="50" dur="4500" fill="hold"/>
                                        <p:tgtEl>
                                          <p:spTgt spid="9"/>
                                        </p:tgtEl>
                                        <p:attrNameLst>
                                          <p:attrName>style.rotation</p:attrName>
                                        </p:attrNameLst>
                                      </p:cBhvr>
                                      <p:tavLst>
                                        <p:tav tm="0">
                                          <p:val>
                                            <p:fltVal val="720"/>
                                          </p:val>
                                        </p:tav>
                                        <p:tav tm="100000">
                                          <p:val>
                                            <p:fltVal val="0"/>
                                          </p:val>
                                        </p:tav>
                                      </p:tavLst>
                                    </p:anim>
                                    <p:anim calcmode="lin" valueType="num">
                                      <p:cBhvr>
                                        <p:cTn id="51" dur="4500" fill="hold"/>
                                        <p:tgtEl>
                                          <p:spTgt spid="9"/>
                                        </p:tgtEl>
                                        <p:attrNameLst>
                                          <p:attrName>ppt_h</p:attrName>
                                        </p:attrNameLst>
                                      </p:cBhvr>
                                      <p:tavLst>
                                        <p:tav tm="0">
                                          <p:val>
                                            <p:fltVal val="0"/>
                                          </p:val>
                                        </p:tav>
                                        <p:tav tm="100000">
                                          <p:val>
                                            <p:strVal val="#ppt_h"/>
                                          </p:val>
                                        </p:tav>
                                      </p:tavLst>
                                    </p:anim>
                                    <p:anim calcmode="lin" valueType="num">
                                      <p:cBhvr>
                                        <p:cTn id="52" dur="4500" fill="hold"/>
                                        <p:tgtEl>
                                          <p:spTgt spid="9"/>
                                        </p:tgtEl>
                                        <p:attrNameLst>
                                          <p:attrName>ppt_w</p:attrName>
                                        </p:attrNameLst>
                                      </p:cBhvr>
                                      <p:tavLst>
                                        <p:tav tm="0">
                                          <p:val>
                                            <p:fltVal val="0"/>
                                          </p:val>
                                        </p:tav>
                                        <p:tav tm="100000">
                                          <p:val>
                                            <p:strVal val="#ppt_w"/>
                                          </p:val>
                                        </p:tav>
                                      </p:tavLst>
                                    </p:anim>
                                  </p:childTnLst>
                                </p:cTn>
                              </p:par>
                              <p:par>
                                <p:cTn id="53" presetID="35" presetClass="entr" presetSubtype="0" fill="hold" grpId="0" nodeType="withEffect">
                                  <p:stCondLst>
                                    <p:cond delay="0"/>
                                  </p:stCondLst>
                                  <p:childTnLst>
                                    <p:set>
                                      <p:cBhvr>
                                        <p:cTn id="54" dur="1" fill="hold">
                                          <p:stCondLst>
                                            <p:cond delay="0"/>
                                          </p:stCondLst>
                                        </p:cTn>
                                        <p:tgtEl>
                                          <p:spTgt spid="10"/>
                                        </p:tgtEl>
                                        <p:attrNameLst>
                                          <p:attrName>style.visibility</p:attrName>
                                        </p:attrNameLst>
                                      </p:cBhvr>
                                      <p:to>
                                        <p:strVal val="visible"/>
                                      </p:to>
                                    </p:set>
                                    <p:animEffect transition="in" filter="fade">
                                      <p:cBhvr>
                                        <p:cTn id="55" dur="5000"/>
                                        <p:tgtEl>
                                          <p:spTgt spid="10"/>
                                        </p:tgtEl>
                                      </p:cBhvr>
                                    </p:animEffect>
                                    <p:anim calcmode="lin" valueType="num">
                                      <p:cBhvr>
                                        <p:cTn id="56" dur="5000" fill="hold"/>
                                        <p:tgtEl>
                                          <p:spTgt spid="10"/>
                                        </p:tgtEl>
                                        <p:attrNameLst>
                                          <p:attrName>style.rotation</p:attrName>
                                        </p:attrNameLst>
                                      </p:cBhvr>
                                      <p:tavLst>
                                        <p:tav tm="0">
                                          <p:val>
                                            <p:fltVal val="720"/>
                                          </p:val>
                                        </p:tav>
                                        <p:tav tm="100000">
                                          <p:val>
                                            <p:fltVal val="0"/>
                                          </p:val>
                                        </p:tav>
                                      </p:tavLst>
                                    </p:anim>
                                    <p:anim calcmode="lin" valueType="num">
                                      <p:cBhvr>
                                        <p:cTn id="57" dur="5000" fill="hold"/>
                                        <p:tgtEl>
                                          <p:spTgt spid="10"/>
                                        </p:tgtEl>
                                        <p:attrNameLst>
                                          <p:attrName>ppt_h</p:attrName>
                                        </p:attrNameLst>
                                      </p:cBhvr>
                                      <p:tavLst>
                                        <p:tav tm="0">
                                          <p:val>
                                            <p:fltVal val="0"/>
                                          </p:val>
                                        </p:tav>
                                        <p:tav tm="100000">
                                          <p:val>
                                            <p:strVal val="#ppt_h"/>
                                          </p:val>
                                        </p:tav>
                                      </p:tavLst>
                                    </p:anim>
                                    <p:anim calcmode="lin" valueType="num">
                                      <p:cBhvr>
                                        <p:cTn id="58" dur="5000" fill="hold"/>
                                        <p:tgtEl>
                                          <p:spTgt spid="10"/>
                                        </p:tgtEl>
                                        <p:attrNameLst>
                                          <p:attrName>ppt_w</p:attrName>
                                        </p:attrNameLst>
                                      </p:cBhvr>
                                      <p:tavLst>
                                        <p:tav tm="0">
                                          <p:val>
                                            <p:fltVal val="0"/>
                                          </p:val>
                                        </p:tav>
                                        <p:tav tm="100000">
                                          <p:val>
                                            <p:strVal val="#ppt_w"/>
                                          </p:val>
                                        </p:tav>
                                      </p:tavLst>
                                    </p:anim>
                                  </p:childTnLst>
                                </p:cTn>
                              </p:par>
                              <p:par>
                                <p:cTn id="59" presetID="35" presetClass="entr" presetSubtype="0" fill="hold" grpId="0" nodeType="withEffect">
                                  <p:stCondLst>
                                    <p:cond delay="0"/>
                                  </p:stCondLst>
                                  <p:childTnLst>
                                    <p:set>
                                      <p:cBhvr>
                                        <p:cTn id="60" dur="1" fill="hold">
                                          <p:stCondLst>
                                            <p:cond delay="0"/>
                                          </p:stCondLst>
                                        </p:cTn>
                                        <p:tgtEl>
                                          <p:spTgt spid="14"/>
                                        </p:tgtEl>
                                        <p:attrNameLst>
                                          <p:attrName>style.visibility</p:attrName>
                                        </p:attrNameLst>
                                      </p:cBhvr>
                                      <p:to>
                                        <p:strVal val="visible"/>
                                      </p:to>
                                    </p:set>
                                    <p:animEffect transition="in" filter="fade">
                                      <p:cBhvr>
                                        <p:cTn id="61" dur="5500"/>
                                        <p:tgtEl>
                                          <p:spTgt spid="14"/>
                                        </p:tgtEl>
                                      </p:cBhvr>
                                    </p:animEffect>
                                    <p:anim calcmode="lin" valueType="num">
                                      <p:cBhvr>
                                        <p:cTn id="62" dur="5500" fill="hold"/>
                                        <p:tgtEl>
                                          <p:spTgt spid="14"/>
                                        </p:tgtEl>
                                        <p:attrNameLst>
                                          <p:attrName>style.rotation</p:attrName>
                                        </p:attrNameLst>
                                      </p:cBhvr>
                                      <p:tavLst>
                                        <p:tav tm="0">
                                          <p:val>
                                            <p:fltVal val="720"/>
                                          </p:val>
                                        </p:tav>
                                        <p:tav tm="100000">
                                          <p:val>
                                            <p:fltVal val="0"/>
                                          </p:val>
                                        </p:tav>
                                      </p:tavLst>
                                    </p:anim>
                                    <p:anim calcmode="lin" valueType="num">
                                      <p:cBhvr>
                                        <p:cTn id="63" dur="5500" fill="hold"/>
                                        <p:tgtEl>
                                          <p:spTgt spid="14"/>
                                        </p:tgtEl>
                                        <p:attrNameLst>
                                          <p:attrName>ppt_h</p:attrName>
                                        </p:attrNameLst>
                                      </p:cBhvr>
                                      <p:tavLst>
                                        <p:tav tm="0">
                                          <p:val>
                                            <p:fltVal val="0"/>
                                          </p:val>
                                        </p:tav>
                                        <p:tav tm="100000">
                                          <p:val>
                                            <p:strVal val="#ppt_h"/>
                                          </p:val>
                                        </p:tav>
                                      </p:tavLst>
                                    </p:anim>
                                    <p:anim calcmode="lin" valueType="num">
                                      <p:cBhvr>
                                        <p:cTn id="64" dur="5500" fill="hold"/>
                                        <p:tgtEl>
                                          <p:spTgt spid="14"/>
                                        </p:tgtEl>
                                        <p:attrNameLst>
                                          <p:attrName>ppt_w</p:attrName>
                                        </p:attrNameLst>
                                      </p:cBhvr>
                                      <p:tavLst>
                                        <p:tav tm="0">
                                          <p:val>
                                            <p:fltVal val="0"/>
                                          </p:val>
                                        </p:tav>
                                        <p:tav tm="100000">
                                          <p:val>
                                            <p:strVal val="#ppt_w"/>
                                          </p:val>
                                        </p:tav>
                                      </p:tavLst>
                                    </p:anim>
                                  </p:childTnLst>
                                </p:cTn>
                              </p:par>
                              <p:par>
                                <p:cTn id="65" presetID="35" presetClass="entr" presetSubtype="0" fill="hold" grpId="0" nodeType="withEffect">
                                  <p:stCondLst>
                                    <p:cond delay="0"/>
                                  </p:stCondLst>
                                  <p:childTnLst>
                                    <p:set>
                                      <p:cBhvr>
                                        <p:cTn id="66" dur="1" fill="hold">
                                          <p:stCondLst>
                                            <p:cond delay="0"/>
                                          </p:stCondLst>
                                        </p:cTn>
                                        <p:tgtEl>
                                          <p:spTgt spid="15"/>
                                        </p:tgtEl>
                                        <p:attrNameLst>
                                          <p:attrName>style.visibility</p:attrName>
                                        </p:attrNameLst>
                                      </p:cBhvr>
                                      <p:to>
                                        <p:strVal val="visible"/>
                                      </p:to>
                                    </p:set>
                                    <p:animEffect transition="in" filter="fade">
                                      <p:cBhvr>
                                        <p:cTn id="67" dur="6000"/>
                                        <p:tgtEl>
                                          <p:spTgt spid="15"/>
                                        </p:tgtEl>
                                      </p:cBhvr>
                                    </p:animEffect>
                                    <p:anim calcmode="lin" valueType="num">
                                      <p:cBhvr>
                                        <p:cTn id="68" dur="6000" fill="hold"/>
                                        <p:tgtEl>
                                          <p:spTgt spid="15"/>
                                        </p:tgtEl>
                                        <p:attrNameLst>
                                          <p:attrName>style.rotation</p:attrName>
                                        </p:attrNameLst>
                                      </p:cBhvr>
                                      <p:tavLst>
                                        <p:tav tm="0">
                                          <p:val>
                                            <p:fltVal val="720"/>
                                          </p:val>
                                        </p:tav>
                                        <p:tav tm="100000">
                                          <p:val>
                                            <p:fltVal val="0"/>
                                          </p:val>
                                        </p:tav>
                                      </p:tavLst>
                                    </p:anim>
                                    <p:anim calcmode="lin" valueType="num">
                                      <p:cBhvr>
                                        <p:cTn id="69" dur="6000" fill="hold"/>
                                        <p:tgtEl>
                                          <p:spTgt spid="15"/>
                                        </p:tgtEl>
                                        <p:attrNameLst>
                                          <p:attrName>ppt_h</p:attrName>
                                        </p:attrNameLst>
                                      </p:cBhvr>
                                      <p:tavLst>
                                        <p:tav tm="0">
                                          <p:val>
                                            <p:fltVal val="0"/>
                                          </p:val>
                                        </p:tav>
                                        <p:tav tm="100000">
                                          <p:val>
                                            <p:strVal val="#ppt_h"/>
                                          </p:val>
                                        </p:tav>
                                      </p:tavLst>
                                    </p:anim>
                                    <p:anim calcmode="lin" valueType="num">
                                      <p:cBhvr>
                                        <p:cTn id="70" dur="6000" fill="hold"/>
                                        <p:tgtEl>
                                          <p:spTgt spid="15"/>
                                        </p:tgtEl>
                                        <p:attrNameLst>
                                          <p:attrName>ppt_w</p:attrName>
                                        </p:attrNameLst>
                                      </p:cBhvr>
                                      <p:tavLst>
                                        <p:tav tm="0">
                                          <p:val>
                                            <p:fltVal val="0"/>
                                          </p:val>
                                        </p:tav>
                                        <p:tav tm="100000">
                                          <p:val>
                                            <p:strVal val="#ppt_w"/>
                                          </p:val>
                                        </p:tav>
                                      </p:tavLst>
                                    </p:anim>
                                  </p:childTnLst>
                                </p:cTn>
                              </p:par>
                              <p:par>
                                <p:cTn id="71" presetID="35" presetClass="entr" presetSubtype="0" fill="hold" grpId="0" nodeType="withEffect">
                                  <p:stCondLst>
                                    <p:cond delay="0"/>
                                  </p:stCondLst>
                                  <p:childTnLst>
                                    <p:set>
                                      <p:cBhvr>
                                        <p:cTn id="72" dur="1" fill="hold">
                                          <p:stCondLst>
                                            <p:cond delay="0"/>
                                          </p:stCondLst>
                                        </p:cTn>
                                        <p:tgtEl>
                                          <p:spTgt spid="16"/>
                                        </p:tgtEl>
                                        <p:attrNameLst>
                                          <p:attrName>style.visibility</p:attrName>
                                        </p:attrNameLst>
                                      </p:cBhvr>
                                      <p:to>
                                        <p:strVal val="visible"/>
                                      </p:to>
                                    </p:set>
                                    <p:animEffect transition="in" filter="fade">
                                      <p:cBhvr>
                                        <p:cTn id="73" dur="6500"/>
                                        <p:tgtEl>
                                          <p:spTgt spid="16"/>
                                        </p:tgtEl>
                                      </p:cBhvr>
                                    </p:animEffect>
                                    <p:anim calcmode="lin" valueType="num">
                                      <p:cBhvr>
                                        <p:cTn id="74" dur="6500" fill="hold"/>
                                        <p:tgtEl>
                                          <p:spTgt spid="16"/>
                                        </p:tgtEl>
                                        <p:attrNameLst>
                                          <p:attrName>style.rotation</p:attrName>
                                        </p:attrNameLst>
                                      </p:cBhvr>
                                      <p:tavLst>
                                        <p:tav tm="0">
                                          <p:val>
                                            <p:fltVal val="720"/>
                                          </p:val>
                                        </p:tav>
                                        <p:tav tm="100000">
                                          <p:val>
                                            <p:fltVal val="0"/>
                                          </p:val>
                                        </p:tav>
                                      </p:tavLst>
                                    </p:anim>
                                    <p:anim calcmode="lin" valueType="num">
                                      <p:cBhvr>
                                        <p:cTn id="75" dur="6500" fill="hold"/>
                                        <p:tgtEl>
                                          <p:spTgt spid="16"/>
                                        </p:tgtEl>
                                        <p:attrNameLst>
                                          <p:attrName>ppt_h</p:attrName>
                                        </p:attrNameLst>
                                      </p:cBhvr>
                                      <p:tavLst>
                                        <p:tav tm="0">
                                          <p:val>
                                            <p:fltVal val="0"/>
                                          </p:val>
                                        </p:tav>
                                        <p:tav tm="100000">
                                          <p:val>
                                            <p:strVal val="#ppt_h"/>
                                          </p:val>
                                        </p:tav>
                                      </p:tavLst>
                                    </p:anim>
                                    <p:anim calcmode="lin" valueType="num">
                                      <p:cBhvr>
                                        <p:cTn id="76" dur="6500" fill="hold"/>
                                        <p:tgtEl>
                                          <p:spTgt spid="16"/>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1D3F0A4-A4BC-4D5F-866E-1C30C9F91ADC}"/>
              </a:ext>
            </a:extLst>
          </p:cNvPr>
          <p:cNvSpPr/>
          <p:nvPr/>
        </p:nvSpPr>
        <p:spPr>
          <a:xfrm>
            <a:off x="137595" y="148916"/>
            <a:ext cx="3364992" cy="999744"/>
          </a:xfrm>
          <a:prstGeom prst="rect">
            <a:avLst/>
          </a:prstGeom>
          <a:gradFill>
            <a:gsLst>
              <a:gs pos="1000">
                <a:schemeClr val="bg1"/>
              </a:gs>
              <a:gs pos="52000">
                <a:schemeClr val="accent6">
                  <a:lumMod val="50000"/>
                </a:schemeClr>
              </a:gs>
              <a:gs pos="100000">
                <a:schemeClr val="bg1">
                  <a:lumMod val="95000"/>
                  <a:lumOff val="5000"/>
                </a:schemeClr>
              </a:gs>
            </a:gsLst>
            <a:lin ang="5400000" scaled="1"/>
          </a:gra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Calibri" panose="020F0502020204030204" pitchFamily="34" charset="0"/>
                <a:cs typeface="Calibri" panose="020F0502020204030204" pitchFamily="34" charset="0"/>
              </a:rPr>
              <a:t>“…thou shalt call his name John” said Angel Gabriel to Zacharias</a:t>
            </a:r>
          </a:p>
          <a:p>
            <a:pPr algn="ctr"/>
            <a:r>
              <a:rPr lang="en-US" b="1" dirty="0">
                <a:solidFill>
                  <a:schemeClr val="tx1"/>
                </a:solidFill>
                <a:latin typeface="Calibri" panose="020F0502020204030204" pitchFamily="34" charset="0"/>
                <a:cs typeface="Calibri" panose="020F0502020204030204" pitchFamily="34" charset="0"/>
              </a:rPr>
              <a:t>(Luke 1:13)</a:t>
            </a:r>
          </a:p>
        </p:txBody>
      </p:sp>
      <p:sp>
        <p:nvSpPr>
          <p:cNvPr id="3" name="Rectangle 2">
            <a:extLst>
              <a:ext uri="{FF2B5EF4-FFF2-40B4-BE49-F238E27FC236}">
                <a16:creationId xmlns:a16="http://schemas.microsoft.com/office/drawing/2014/main" id="{BF23D0EB-DBE5-4E9C-960A-E339B97F1BAE}"/>
              </a:ext>
            </a:extLst>
          </p:cNvPr>
          <p:cNvSpPr/>
          <p:nvPr/>
        </p:nvSpPr>
        <p:spPr>
          <a:xfrm>
            <a:off x="137595" y="1321797"/>
            <a:ext cx="3364992" cy="1959429"/>
          </a:xfrm>
          <a:prstGeom prst="rect">
            <a:avLst/>
          </a:prstGeom>
          <a:gradFill>
            <a:gsLst>
              <a:gs pos="1000">
                <a:schemeClr val="bg1"/>
              </a:gs>
              <a:gs pos="52000">
                <a:schemeClr val="accent5">
                  <a:lumMod val="50000"/>
                </a:schemeClr>
              </a:gs>
              <a:gs pos="100000">
                <a:schemeClr val="bg1">
                  <a:lumMod val="95000"/>
                  <a:lumOff val="5000"/>
                </a:schemeClr>
              </a:gs>
            </a:gsLst>
            <a:lin ang="5400000" scaled="1"/>
          </a:gra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Calibri" panose="020F0502020204030204" pitchFamily="34" charset="0"/>
                <a:cs typeface="Calibri" panose="020F0502020204030204" pitchFamily="34" charset="0"/>
              </a:rPr>
              <a:t>“…they called him Zacharias, after the name of his father” said the neighbors and cousins of Elisabeth at the babe’s circumcision</a:t>
            </a:r>
          </a:p>
          <a:p>
            <a:pPr algn="ctr"/>
            <a:r>
              <a:rPr lang="en-US" b="1" dirty="0">
                <a:latin typeface="Calibri" panose="020F0502020204030204" pitchFamily="34" charset="0"/>
                <a:cs typeface="Calibri" panose="020F0502020204030204" pitchFamily="34" charset="0"/>
              </a:rPr>
              <a:t>(Luke 1:59)</a:t>
            </a:r>
          </a:p>
        </p:txBody>
      </p:sp>
      <p:sp>
        <p:nvSpPr>
          <p:cNvPr id="4" name="Rectangle 3">
            <a:extLst>
              <a:ext uri="{FF2B5EF4-FFF2-40B4-BE49-F238E27FC236}">
                <a16:creationId xmlns:a16="http://schemas.microsoft.com/office/drawing/2014/main" id="{077EFB68-BC96-49DF-A7E4-F97A6BF7507C}"/>
              </a:ext>
            </a:extLst>
          </p:cNvPr>
          <p:cNvSpPr/>
          <p:nvPr/>
        </p:nvSpPr>
        <p:spPr>
          <a:xfrm>
            <a:off x="137595" y="3429000"/>
            <a:ext cx="3364992" cy="1423852"/>
          </a:xfrm>
          <a:prstGeom prst="rect">
            <a:avLst/>
          </a:prstGeom>
          <a:gradFill>
            <a:gsLst>
              <a:gs pos="1000">
                <a:schemeClr val="bg1"/>
              </a:gs>
              <a:gs pos="52000">
                <a:schemeClr val="accent1">
                  <a:lumMod val="50000"/>
                </a:schemeClr>
              </a:gs>
              <a:gs pos="100000">
                <a:schemeClr val="bg1">
                  <a:lumMod val="95000"/>
                  <a:lumOff val="5000"/>
                </a:schemeClr>
              </a:gs>
            </a:gsLst>
            <a:lin ang="5400000" scaled="1"/>
          </a:gra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Calibri" panose="020F0502020204030204" pitchFamily="34" charset="0"/>
                <a:cs typeface="Calibri" panose="020F0502020204030204" pitchFamily="34" charset="0"/>
              </a:rPr>
              <a:t>“…Not so; but he shall be called John” said Elisabeth to the gathered congregation of neighbors and cousins</a:t>
            </a:r>
          </a:p>
          <a:p>
            <a:pPr algn="ctr"/>
            <a:r>
              <a:rPr lang="en-US" b="1" dirty="0">
                <a:latin typeface="Calibri" panose="020F0502020204030204" pitchFamily="34" charset="0"/>
                <a:cs typeface="Calibri" panose="020F0502020204030204" pitchFamily="34" charset="0"/>
              </a:rPr>
              <a:t>(Luke 1:60)</a:t>
            </a:r>
          </a:p>
        </p:txBody>
      </p:sp>
      <p:sp>
        <p:nvSpPr>
          <p:cNvPr id="5" name="Rectangle 4">
            <a:extLst>
              <a:ext uri="{FF2B5EF4-FFF2-40B4-BE49-F238E27FC236}">
                <a16:creationId xmlns:a16="http://schemas.microsoft.com/office/drawing/2014/main" id="{6BA9E475-3B82-4088-93B9-902CA21A39BC}"/>
              </a:ext>
            </a:extLst>
          </p:cNvPr>
          <p:cNvSpPr/>
          <p:nvPr/>
        </p:nvSpPr>
        <p:spPr>
          <a:xfrm>
            <a:off x="137595" y="5172891"/>
            <a:ext cx="3364992" cy="1436915"/>
          </a:xfrm>
          <a:prstGeom prst="rect">
            <a:avLst/>
          </a:prstGeom>
          <a:gradFill>
            <a:gsLst>
              <a:gs pos="1000">
                <a:schemeClr val="bg1"/>
              </a:gs>
              <a:gs pos="52000">
                <a:schemeClr val="accent2">
                  <a:lumMod val="50000"/>
                </a:schemeClr>
              </a:gs>
              <a:gs pos="100000">
                <a:schemeClr val="bg1">
                  <a:lumMod val="95000"/>
                  <a:lumOff val="5000"/>
                </a:schemeClr>
              </a:gs>
            </a:gsLst>
            <a:lin ang="5400000" scaled="1"/>
          </a:gra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Calibri" panose="020F0502020204030204" pitchFamily="34" charset="0"/>
                <a:cs typeface="Calibri" panose="020F0502020204030204" pitchFamily="34" charset="0"/>
              </a:rPr>
              <a:t>“HIS NAME IS JOHN!” wrote Zacharias to the witnesses at his son’s circumcision.  </a:t>
            </a:r>
          </a:p>
          <a:p>
            <a:pPr algn="ctr"/>
            <a:r>
              <a:rPr lang="en-US" b="1" dirty="0">
                <a:latin typeface="Calibri" panose="020F0502020204030204" pitchFamily="34" charset="0"/>
                <a:cs typeface="Calibri" panose="020F0502020204030204" pitchFamily="34" charset="0"/>
              </a:rPr>
              <a:t>(Luke 1:63)</a:t>
            </a:r>
          </a:p>
        </p:txBody>
      </p:sp>
      <p:sp>
        <p:nvSpPr>
          <p:cNvPr id="6" name="Rectangle 5">
            <a:extLst>
              <a:ext uri="{FF2B5EF4-FFF2-40B4-BE49-F238E27FC236}">
                <a16:creationId xmlns:a16="http://schemas.microsoft.com/office/drawing/2014/main" id="{663E87AD-716A-4555-84B7-EF39A7D43D95}"/>
              </a:ext>
            </a:extLst>
          </p:cNvPr>
          <p:cNvSpPr/>
          <p:nvPr/>
        </p:nvSpPr>
        <p:spPr>
          <a:xfrm>
            <a:off x="4506686" y="1018903"/>
            <a:ext cx="6805748" cy="5055326"/>
          </a:xfrm>
          <a:prstGeom prst="rect">
            <a:avLst/>
          </a:prstGeom>
          <a:gradFill>
            <a:gsLst>
              <a:gs pos="1000">
                <a:schemeClr val="bg1"/>
              </a:gs>
              <a:gs pos="52000">
                <a:srgbClr val="7030A0"/>
              </a:gs>
              <a:gs pos="100000">
                <a:schemeClr val="bg1">
                  <a:lumMod val="95000"/>
                  <a:lumOff val="5000"/>
                </a:schemeClr>
              </a:gs>
            </a:gsLst>
            <a:lin ang="5400000" scaled="1"/>
          </a:gra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3297DA68-F0E2-42E9-B2C5-01713EE9B275}"/>
              </a:ext>
            </a:extLst>
          </p:cNvPr>
          <p:cNvSpPr/>
          <p:nvPr/>
        </p:nvSpPr>
        <p:spPr>
          <a:xfrm>
            <a:off x="-49041798" y="2948880"/>
            <a:ext cx="50086827" cy="400110"/>
          </a:xfrm>
          <a:prstGeom prst="rect">
            <a:avLst/>
          </a:prstGeom>
          <a:noFill/>
        </p:spPr>
        <p:txBody>
          <a:bodyPr wrap="square" lIns="91440" tIns="45720" rIns="91440" bIns="45720">
            <a:spAutoFit/>
          </a:bodyPr>
          <a:lstStyle/>
          <a:p>
            <a:pPr algn="ctr"/>
            <a:r>
              <a:rPr lang="en-US" sz="2000" dirty="0">
                <a:ln w="0"/>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And his mouth was opened immediately, and his tongue loosed, and he spake, and praised God. And fear came on all that dwelt round about them: and all these sayings were noised abroad throughout all the hill country of Judaea. And all they that heard them laid them up in their hearts, saying, What manner of child shall this be! And the hand of the Lord was with him. (Luke 1:64–66)</a:t>
            </a:r>
            <a:endParaRPr lang="en-US" sz="2000" b="0"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endParaRPr>
          </a:p>
        </p:txBody>
      </p:sp>
      <p:sp>
        <p:nvSpPr>
          <p:cNvPr id="9" name="Rectangle 8">
            <a:extLst>
              <a:ext uri="{FF2B5EF4-FFF2-40B4-BE49-F238E27FC236}">
                <a16:creationId xmlns:a16="http://schemas.microsoft.com/office/drawing/2014/main" id="{37F2DEB1-B80D-4BD8-9C36-B0ABCB6CE089}"/>
              </a:ext>
            </a:extLst>
          </p:cNvPr>
          <p:cNvSpPr/>
          <p:nvPr/>
        </p:nvSpPr>
        <p:spPr>
          <a:xfrm>
            <a:off x="4911634" y="1995275"/>
            <a:ext cx="6217920" cy="3416320"/>
          </a:xfrm>
          <a:prstGeom prst="rect">
            <a:avLst/>
          </a:prstGeom>
          <a:noFill/>
        </p:spPr>
        <p:txBody>
          <a:bodyPr wrap="square" lIns="91440" tIns="45720" rIns="91440" bIns="45720">
            <a:spAutoFit/>
          </a:bodyPr>
          <a:lstStyle/>
          <a:p>
            <a:pPr algn="ctr"/>
            <a:r>
              <a:rPr lang="en-US" sz="2400" b="1" cap="none" spc="0" dirty="0">
                <a:ln w="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And his mouth was opened immediately, and his tongue loosed, and he spake, and praised God. And fear came on all that dwelt round about them: and all these sayings were noised abroad throughout all the hill country of Judaea. And all they that heard them laid them up in their hearts, saying, What manner of child shall this be! And the hand of the Lord was with him. (Luke 1:64–66)</a:t>
            </a:r>
            <a:endParaRPr lang="en-US" sz="2400" b="1"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1751595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1000"/>
                                        <p:tgtEl>
                                          <p:spTgt spid="6"/>
                                        </p:tgtEl>
                                      </p:cBhvr>
                                    </p:animEffect>
                                    <p:anim calcmode="lin" valueType="num">
                                      <p:cBhvr>
                                        <p:cTn id="29" dur="1000" fill="hold"/>
                                        <p:tgtEl>
                                          <p:spTgt spid="6"/>
                                        </p:tgtEl>
                                        <p:attrNameLst>
                                          <p:attrName>ppt_x</p:attrName>
                                        </p:attrNameLst>
                                      </p:cBhvr>
                                      <p:tavLst>
                                        <p:tav tm="0">
                                          <p:val>
                                            <p:strVal val="#ppt_x"/>
                                          </p:val>
                                        </p:tav>
                                        <p:tav tm="100000">
                                          <p:val>
                                            <p:strVal val="#ppt_x"/>
                                          </p:val>
                                        </p:tav>
                                      </p:tavLst>
                                    </p:anim>
                                    <p:anim calcmode="lin" valueType="num">
                                      <p:cBhvr>
                                        <p:cTn id="30" dur="1000" fill="hold"/>
                                        <p:tgtEl>
                                          <p:spTgt spid="6"/>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fade">
                                      <p:cBhvr>
                                        <p:cTn id="33" dur="1000"/>
                                        <p:tgtEl>
                                          <p:spTgt spid="9"/>
                                        </p:tgtEl>
                                      </p:cBhvr>
                                    </p:animEffect>
                                    <p:anim calcmode="lin" valueType="num">
                                      <p:cBhvr>
                                        <p:cTn id="34" dur="1000" fill="hold"/>
                                        <p:tgtEl>
                                          <p:spTgt spid="9"/>
                                        </p:tgtEl>
                                        <p:attrNameLst>
                                          <p:attrName>ppt_x</p:attrName>
                                        </p:attrNameLst>
                                      </p:cBhvr>
                                      <p:tavLst>
                                        <p:tav tm="0">
                                          <p:val>
                                            <p:strVal val="#ppt_x"/>
                                          </p:val>
                                        </p:tav>
                                        <p:tav tm="100000">
                                          <p:val>
                                            <p:strVal val="#ppt_x"/>
                                          </p:val>
                                        </p:tav>
                                      </p:tavLst>
                                    </p:anim>
                                    <p:anim calcmode="lin" valueType="num">
                                      <p:cBhvr>
                                        <p:cTn id="35"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8A28112-ADFC-4A81-BC63-719C314E1350}"/>
              </a:ext>
            </a:extLst>
          </p:cNvPr>
          <p:cNvSpPr/>
          <p:nvPr/>
        </p:nvSpPr>
        <p:spPr>
          <a:xfrm>
            <a:off x="371856" y="426184"/>
            <a:ext cx="11448288" cy="2584704"/>
          </a:xfrm>
          <a:prstGeom prst="rect">
            <a:avLst/>
          </a:prstGeom>
          <a:gradFill flip="none" rotWithShape="1">
            <a:gsLst>
              <a:gs pos="0">
                <a:schemeClr val="tx1">
                  <a:shade val="30000"/>
                  <a:satMod val="115000"/>
                </a:schemeClr>
              </a:gs>
              <a:gs pos="100000">
                <a:schemeClr val="bg2">
                  <a:lumMod val="60000"/>
                  <a:lumOff val="40000"/>
                </a:schemeClr>
              </a:gs>
              <a:gs pos="0">
                <a:schemeClr val="tx1">
                  <a:shade val="100000"/>
                  <a:satMod val="115000"/>
                </a:schemeClr>
              </a:gs>
            </a:gsLst>
            <a:path path="circle">
              <a:fillToRect l="50000" t="50000" r="50000" b="50000"/>
            </a:path>
            <a:tileRect/>
          </a:gradFill>
          <a:ln>
            <a:no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3" name="Rectangle 2">
            <a:extLst>
              <a:ext uri="{FF2B5EF4-FFF2-40B4-BE49-F238E27FC236}">
                <a16:creationId xmlns:a16="http://schemas.microsoft.com/office/drawing/2014/main" id="{6B24C4BC-128D-431F-8FF2-88F0E1AE8A65}"/>
              </a:ext>
            </a:extLst>
          </p:cNvPr>
          <p:cNvSpPr/>
          <p:nvPr/>
        </p:nvSpPr>
        <p:spPr>
          <a:xfrm>
            <a:off x="615696" y="564374"/>
            <a:ext cx="10960608" cy="2308324"/>
          </a:xfrm>
          <a:prstGeom prst="rect">
            <a:avLst/>
          </a:prstGeom>
        </p:spPr>
        <p:txBody>
          <a:bodyPr wrap="square">
            <a:spAutoFit/>
          </a:bodyPr>
          <a:lstStyle/>
          <a:p>
            <a:pPr algn="just"/>
            <a:r>
              <a:rPr lang="en-US" b="1" dirty="0">
                <a:solidFill>
                  <a:schemeClr val="bg1"/>
                </a:solidFill>
                <a:latin typeface="Calibri" panose="020F0502020204030204" pitchFamily="34" charset="0"/>
                <a:cs typeface="Calibri" panose="020F0502020204030204" pitchFamily="34" charset="0"/>
              </a:rPr>
              <a:t>And it came to pass, that on the eighth day they came to circumcise the child; and they called him Zacharias, after the name of his father. And his mother answered and said, Not so; but he shall be called John. And they said unto her, There is none of thy kindred that is called by this name. And they made signs to his father, how he would have him called. And he asked for a writing table, and wrote, saying, His name is John. And they marvelled all. And his mouth was opened immediately, and his tongue loosed, and he spake, and praised God. And fear came on all that dwelt round about them: and all these sayings were noised abroad throughout all the hill country of Judaea. And all they that heard them laid them up in their hearts, saying, What manner of child shall this be! And the hand of the Lord was with him. (Luke 1:59–66)</a:t>
            </a:r>
          </a:p>
        </p:txBody>
      </p:sp>
      <p:sp>
        <p:nvSpPr>
          <p:cNvPr id="4" name="Oval 3">
            <a:extLst>
              <a:ext uri="{FF2B5EF4-FFF2-40B4-BE49-F238E27FC236}">
                <a16:creationId xmlns:a16="http://schemas.microsoft.com/office/drawing/2014/main" id="{9ECE3C34-3458-4B22-BB78-121FA9C0D27E}"/>
              </a:ext>
            </a:extLst>
          </p:cNvPr>
          <p:cNvSpPr/>
          <p:nvPr/>
        </p:nvSpPr>
        <p:spPr>
          <a:xfrm>
            <a:off x="865632" y="3706368"/>
            <a:ext cx="3364992" cy="2584704"/>
          </a:xfrm>
          <a:prstGeom prst="ellipse">
            <a:avLst/>
          </a:prstGeom>
          <a:gradFill flip="none" rotWithShape="1">
            <a:gsLst>
              <a:gs pos="41000">
                <a:schemeClr val="accent1">
                  <a:shade val="30000"/>
                  <a:satMod val="115000"/>
                </a:schemeClr>
              </a:gs>
              <a:gs pos="0">
                <a:schemeClr val="bg1"/>
              </a:gs>
              <a:gs pos="75000">
                <a:schemeClr val="accent1"/>
              </a:gs>
              <a:gs pos="0">
                <a:schemeClr val="tx1"/>
              </a:gs>
              <a:gs pos="100000">
                <a:schemeClr val="accent1">
                  <a:shade val="100000"/>
                  <a:satMod val="115000"/>
                </a:schemeClr>
              </a:gs>
            </a:gsLst>
            <a:path path="circle">
              <a:fillToRect l="50000" t="50000" r="50000" b="50000"/>
            </a:path>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latin typeface="Calibri" panose="020F0502020204030204" pitchFamily="34" charset="0"/>
                <a:cs typeface="Calibri" panose="020F0502020204030204" pitchFamily="34" charset="0"/>
              </a:rPr>
              <a:t>The crowd spread the news throughout Judea about the special child John</a:t>
            </a:r>
          </a:p>
        </p:txBody>
      </p:sp>
      <p:sp>
        <p:nvSpPr>
          <p:cNvPr id="5" name="Oval 4">
            <a:extLst>
              <a:ext uri="{FF2B5EF4-FFF2-40B4-BE49-F238E27FC236}">
                <a16:creationId xmlns:a16="http://schemas.microsoft.com/office/drawing/2014/main" id="{F623CBC1-AEAB-44D2-86AD-73A4A3697261}"/>
              </a:ext>
            </a:extLst>
          </p:cNvPr>
          <p:cNvSpPr/>
          <p:nvPr/>
        </p:nvSpPr>
        <p:spPr>
          <a:xfrm>
            <a:off x="4538472" y="3706368"/>
            <a:ext cx="3364992" cy="2584704"/>
          </a:xfrm>
          <a:prstGeom prst="ellipse">
            <a:avLst/>
          </a:prstGeom>
          <a:gradFill flip="none" rotWithShape="1">
            <a:gsLst>
              <a:gs pos="41000">
                <a:srgbClr val="002060"/>
              </a:gs>
              <a:gs pos="0">
                <a:schemeClr val="bg1"/>
              </a:gs>
              <a:gs pos="75000">
                <a:schemeClr val="accent6">
                  <a:lumMod val="75000"/>
                </a:schemeClr>
              </a:gs>
              <a:gs pos="0">
                <a:schemeClr val="tx1"/>
              </a:gs>
              <a:gs pos="100000">
                <a:schemeClr val="accent6">
                  <a:lumMod val="60000"/>
                  <a:lumOff val="40000"/>
                </a:schemeClr>
              </a:gs>
            </a:gsLst>
            <a:path path="circle">
              <a:fillToRect l="50000" t="50000" r="50000" b="50000"/>
            </a:path>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latin typeface="Calibri" panose="020F0502020204030204" pitchFamily="34" charset="0"/>
                <a:cs typeface="Calibri" panose="020F0502020204030204" pitchFamily="34" charset="0"/>
              </a:rPr>
              <a:t>Just before Zacharias prophesied, he was filled with the </a:t>
            </a:r>
          </a:p>
          <a:p>
            <a:pPr algn="ctr"/>
            <a:r>
              <a:rPr lang="en-US" b="1" dirty="0">
                <a:solidFill>
                  <a:schemeClr val="bg1"/>
                </a:solidFill>
                <a:latin typeface="Calibri" panose="020F0502020204030204" pitchFamily="34" charset="0"/>
                <a:cs typeface="Calibri" panose="020F0502020204030204" pitchFamily="34" charset="0"/>
              </a:rPr>
              <a:t>Holy Ghost</a:t>
            </a:r>
          </a:p>
        </p:txBody>
      </p:sp>
      <p:sp>
        <p:nvSpPr>
          <p:cNvPr id="6" name="Oval 5">
            <a:extLst>
              <a:ext uri="{FF2B5EF4-FFF2-40B4-BE49-F238E27FC236}">
                <a16:creationId xmlns:a16="http://schemas.microsoft.com/office/drawing/2014/main" id="{995361B5-AE58-4311-B877-8EDFBE4901E1}"/>
              </a:ext>
            </a:extLst>
          </p:cNvPr>
          <p:cNvSpPr/>
          <p:nvPr/>
        </p:nvSpPr>
        <p:spPr>
          <a:xfrm>
            <a:off x="8211312" y="3706368"/>
            <a:ext cx="3364992" cy="2584704"/>
          </a:xfrm>
          <a:prstGeom prst="ellipse">
            <a:avLst/>
          </a:prstGeom>
          <a:gradFill flip="none" rotWithShape="1">
            <a:gsLst>
              <a:gs pos="41000">
                <a:schemeClr val="accent5">
                  <a:lumMod val="50000"/>
                </a:schemeClr>
              </a:gs>
              <a:gs pos="0">
                <a:schemeClr val="bg1"/>
              </a:gs>
              <a:gs pos="75000">
                <a:schemeClr val="accent4">
                  <a:lumMod val="75000"/>
                </a:schemeClr>
              </a:gs>
              <a:gs pos="0">
                <a:schemeClr val="tx1"/>
              </a:gs>
              <a:gs pos="100000">
                <a:schemeClr val="accent4">
                  <a:lumMod val="75000"/>
                </a:schemeClr>
              </a:gs>
            </a:gsLst>
            <a:path path="circle">
              <a:fillToRect l="50000" t="50000" r="50000" b="50000"/>
            </a:path>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latin typeface="Calibri" panose="020F0502020204030204" pitchFamily="34" charset="0"/>
                <a:cs typeface="Calibri" panose="020F0502020204030204" pitchFamily="34" charset="0"/>
              </a:rPr>
              <a:t>Be aware that the Holy Ghost filling happened to bring the LORD God’s prophecies about John forward</a:t>
            </a:r>
          </a:p>
        </p:txBody>
      </p:sp>
    </p:spTree>
    <p:extLst>
      <p:ext uri="{BB962C8B-B14F-4D97-AF65-F5344CB8AC3E}">
        <p14:creationId xmlns:p14="http://schemas.microsoft.com/office/powerpoint/2010/main" val="142798050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style.rotation</p:attrName>
                                        </p:attrNameLst>
                                      </p:cBhvr>
                                      <p:tavLst>
                                        <p:tav tm="0">
                                          <p:val>
                                            <p:fltVal val="720"/>
                                          </p:val>
                                        </p:tav>
                                        <p:tav tm="100000">
                                          <p:val>
                                            <p:fltVal val="0"/>
                                          </p:val>
                                        </p:tav>
                                      </p:tavLst>
                                    </p:anim>
                                    <p:anim calcmode="lin" valueType="num">
                                      <p:cBhvr>
                                        <p:cTn id="9" dur="2000" fill="hold"/>
                                        <p:tgtEl>
                                          <p:spTgt spid="4"/>
                                        </p:tgtEl>
                                        <p:attrNameLst>
                                          <p:attrName>ppt_h</p:attrName>
                                        </p:attrNameLst>
                                      </p:cBhvr>
                                      <p:tavLst>
                                        <p:tav tm="0">
                                          <p:val>
                                            <p:fltVal val="0"/>
                                          </p:val>
                                        </p:tav>
                                        <p:tav tm="100000">
                                          <p:val>
                                            <p:strVal val="#ppt_h"/>
                                          </p:val>
                                        </p:tav>
                                      </p:tavLst>
                                    </p:anim>
                                    <p:anim calcmode="lin" valueType="num">
                                      <p:cBhvr>
                                        <p:cTn id="10" dur="2000" fill="hold"/>
                                        <p:tgtEl>
                                          <p:spTgt spid="4"/>
                                        </p:tgtEl>
                                        <p:attrNameLst>
                                          <p:attrName>ppt_w</p:attrName>
                                        </p:attrNameLst>
                                      </p:cBhvr>
                                      <p:tavLst>
                                        <p:tav tm="0">
                                          <p:val>
                                            <p:fltVal val="0"/>
                                          </p:val>
                                        </p:tav>
                                        <p:tav tm="100000">
                                          <p:val>
                                            <p:strVal val="#ppt_w"/>
                                          </p:val>
                                        </p:tav>
                                      </p:tavLst>
                                    </p:anim>
                                  </p:childTnLst>
                                </p:cTn>
                              </p:par>
                              <p:par>
                                <p:cTn id="11" presetID="35" presetClass="entr" presetSubtype="0" fill="hold" grpId="0" nodeType="withEffect">
                                  <p:stCondLst>
                                    <p:cond delay="100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2000"/>
                                        <p:tgtEl>
                                          <p:spTgt spid="5"/>
                                        </p:tgtEl>
                                      </p:cBhvr>
                                    </p:animEffect>
                                    <p:anim calcmode="lin" valueType="num">
                                      <p:cBhvr>
                                        <p:cTn id="14" dur="2000" fill="hold"/>
                                        <p:tgtEl>
                                          <p:spTgt spid="5"/>
                                        </p:tgtEl>
                                        <p:attrNameLst>
                                          <p:attrName>style.rotation</p:attrName>
                                        </p:attrNameLst>
                                      </p:cBhvr>
                                      <p:tavLst>
                                        <p:tav tm="0">
                                          <p:val>
                                            <p:fltVal val="720"/>
                                          </p:val>
                                        </p:tav>
                                        <p:tav tm="100000">
                                          <p:val>
                                            <p:fltVal val="0"/>
                                          </p:val>
                                        </p:tav>
                                      </p:tavLst>
                                    </p:anim>
                                    <p:anim calcmode="lin" valueType="num">
                                      <p:cBhvr>
                                        <p:cTn id="15" dur="2000" fill="hold"/>
                                        <p:tgtEl>
                                          <p:spTgt spid="5"/>
                                        </p:tgtEl>
                                        <p:attrNameLst>
                                          <p:attrName>ppt_h</p:attrName>
                                        </p:attrNameLst>
                                      </p:cBhvr>
                                      <p:tavLst>
                                        <p:tav tm="0">
                                          <p:val>
                                            <p:fltVal val="0"/>
                                          </p:val>
                                        </p:tav>
                                        <p:tav tm="100000">
                                          <p:val>
                                            <p:strVal val="#ppt_h"/>
                                          </p:val>
                                        </p:tav>
                                      </p:tavLst>
                                    </p:anim>
                                    <p:anim calcmode="lin" valueType="num">
                                      <p:cBhvr>
                                        <p:cTn id="16" dur="2000" fill="hold"/>
                                        <p:tgtEl>
                                          <p:spTgt spid="5"/>
                                        </p:tgtEl>
                                        <p:attrNameLst>
                                          <p:attrName>ppt_w</p:attrName>
                                        </p:attrNameLst>
                                      </p:cBhvr>
                                      <p:tavLst>
                                        <p:tav tm="0">
                                          <p:val>
                                            <p:fltVal val="0"/>
                                          </p:val>
                                        </p:tav>
                                        <p:tav tm="100000">
                                          <p:val>
                                            <p:strVal val="#ppt_w"/>
                                          </p:val>
                                        </p:tav>
                                      </p:tavLst>
                                    </p:anim>
                                  </p:childTnLst>
                                </p:cTn>
                              </p:par>
                              <p:par>
                                <p:cTn id="17" presetID="35" presetClass="entr" presetSubtype="0" fill="hold" grpId="0" nodeType="withEffect">
                                  <p:stCondLst>
                                    <p:cond delay="200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2000"/>
                                        <p:tgtEl>
                                          <p:spTgt spid="6"/>
                                        </p:tgtEl>
                                      </p:cBhvr>
                                    </p:animEffect>
                                    <p:anim calcmode="lin" valueType="num">
                                      <p:cBhvr>
                                        <p:cTn id="20" dur="2000" fill="hold"/>
                                        <p:tgtEl>
                                          <p:spTgt spid="6"/>
                                        </p:tgtEl>
                                        <p:attrNameLst>
                                          <p:attrName>style.rotation</p:attrName>
                                        </p:attrNameLst>
                                      </p:cBhvr>
                                      <p:tavLst>
                                        <p:tav tm="0">
                                          <p:val>
                                            <p:fltVal val="720"/>
                                          </p:val>
                                        </p:tav>
                                        <p:tav tm="100000">
                                          <p:val>
                                            <p:fltVal val="0"/>
                                          </p:val>
                                        </p:tav>
                                      </p:tavLst>
                                    </p:anim>
                                    <p:anim calcmode="lin" valueType="num">
                                      <p:cBhvr>
                                        <p:cTn id="21" dur="2000" fill="hold"/>
                                        <p:tgtEl>
                                          <p:spTgt spid="6"/>
                                        </p:tgtEl>
                                        <p:attrNameLst>
                                          <p:attrName>ppt_h</p:attrName>
                                        </p:attrNameLst>
                                      </p:cBhvr>
                                      <p:tavLst>
                                        <p:tav tm="0">
                                          <p:val>
                                            <p:fltVal val="0"/>
                                          </p:val>
                                        </p:tav>
                                        <p:tav tm="100000">
                                          <p:val>
                                            <p:strVal val="#ppt_h"/>
                                          </p:val>
                                        </p:tav>
                                      </p:tavLst>
                                    </p:anim>
                                    <p:anim calcmode="lin" valueType="num">
                                      <p:cBhvr>
                                        <p:cTn id="22" dur="2000" fill="hold"/>
                                        <p:tgtEl>
                                          <p:spTgt spid="6"/>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A9E858A-FE7F-418B-9399-EBF0C5607542}"/>
              </a:ext>
            </a:extLst>
          </p:cNvPr>
          <p:cNvSpPr/>
          <p:nvPr/>
        </p:nvSpPr>
        <p:spPr>
          <a:xfrm>
            <a:off x="361950" y="152400"/>
            <a:ext cx="11315700" cy="1562100"/>
          </a:xfrm>
          <a:prstGeom prst="rect">
            <a:avLst/>
          </a:prstGeom>
          <a:gradFill>
            <a:gsLst>
              <a:gs pos="79000">
                <a:schemeClr val="accent5"/>
              </a:gs>
              <a:gs pos="0">
                <a:schemeClr val="tx1">
                  <a:shade val="30000"/>
                  <a:satMod val="115000"/>
                </a:schemeClr>
              </a:gs>
              <a:gs pos="90000">
                <a:schemeClr val="bg2">
                  <a:lumMod val="60000"/>
                  <a:lumOff val="40000"/>
                </a:schemeClr>
              </a:gs>
              <a:gs pos="61000">
                <a:schemeClr val="accent5">
                  <a:lumMod val="50000"/>
                </a:schemeClr>
              </a:gs>
            </a:gsLst>
            <a:path path="circle">
              <a:fillToRect l="50000" t="50000" r="50000" b="50000"/>
            </a:path>
          </a:gra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atin typeface="Calibri" panose="020F0502020204030204" pitchFamily="34" charset="0"/>
                <a:cs typeface="Calibri" panose="020F0502020204030204" pitchFamily="34" charset="0"/>
              </a:rPr>
              <a:t>10 Things Prophesied Through Zacharias </a:t>
            </a:r>
          </a:p>
          <a:p>
            <a:pPr algn="ctr"/>
            <a:r>
              <a:rPr lang="en-US" sz="3600" b="1" dirty="0">
                <a:latin typeface="Calibri" panose="020F0502020204030204" pitchFamily="34" charset="0"/>
                <a:cs typeface="Calibri" panose="020F0502020204030204" pitchFamily="34" charset="0"/>
              </a:rPr>
              <a:t> (Luke 1:59-66)</a:t>
            </a:r>
          </a:p>
        </p:txBody>
      </p:sp>
      <p:sp>
        <p:nvSpPr>
          <p:cNvPr id="3" name="Rectangle 2">
            <a:extLst>
              <a:ext uri="{FF2B5EF4-FFF2-40B4-BE49-F238E27FC236}">
                <a16:creationId xmlns:a16="http://schemas.microsoft.com/office/drawing/2014/main" id="{7681A829-AEB3-4789-AFA3-CE38D42B7957}"/>
              </a:ext>
            </a:extLst>
          </p:cNvPr>
          <p:cNvSpPr/>
          <p:nvPr/>
        </p:nvSpPr>
        <p:spPr>
          <a:xfrm>
            <a:off x="528639" y="2400300"/>
            <a:ext cx="2266950" cy="1847850"/>
          </a:xfrm>
          <a:prstGeom prst="rect">
            <a:avLst/>
          </a:prstGeom>
          <a:gradFill flip="none" rotWithShape="1">
            <a:gsLst>
              <a:gs pos="79000">
                <a:schemeClr val="accent5"/>
              </a:gs>
              <a:gs pos="0">
                <a:schemeClr val="tx1">
                  <a:shade val="30000"/>
                  <a:satMod val="115000"/>
                </a:schemeClr>
              </a:gs>
              <a:gs pos="90000">
                <a:schemeClr val="bg2">
                  <a:lumMod val="60000"/>
                  <a:lumOff val="40000"/>
                </a:schemeClr>
              </a:gs>
              <a:gs pos="61000">
                <a:schemeClr val="accent5">
                  <a:lumMod val="50000"/>
                </a:schemeClr>
              </a:gs>
            </a:gsLst>
            <a:path path="circle">
              <a:fillToRect l="100000" t="100000"/>
            </a:path>
            <a:tileRect r="-100000" b="-100000"/>
          </a:gradFill>
          <a:ln>
            <a:noFill/>
          </a:ln>
          <a:effectLst>
            <a:glow rad="228600">
              <a:schemeClr val="accent6">
                <a:satMod val="175000"/>
                <a:alpha val="40000"/>
              </a:schemeClr>
            </a:glow>
          </a:effectLst>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Calibri" panose="020F0502020204030204" pitchFamily="34" charset="0"/>
                <a:cs typeface="Calibri" panose="020F0502020204030204" pitchFamily="34" charset="0"/>
              </a:rPr>
              <a:t>Blessed be the LORD God</a:t>
            </a:r>
          </a:p>
          <a:p>
            <a:pPr algn="ctr"/>
            <a:r>
              <a:rPr lang="en-US" sz="1400" b="1" dirty="0">
                <a:latin typeface="Calibri" panose="020F0502020204030204" pitchFamily="34" charset="0"/>
                <a:cs typeface="Calibri" panose="020F0502020204030204" pitchFamily="34" charset="0"/>
              </a:rPr>
              <a:t> of Israel because He</a:t>
            </a:r>
          </a:p>
          <a:p>
            <a:pPr algn="ctr"/>
            <a:r>
              <a:rPr lang="en-US" sz="1400" b="1" dirty="0">
                <a:latin typeface="Calibri" panose="020F0502020204030204" pitchFamily="34" charset="0"/>
                <a:cs typeface="Calibri" panose="020F0502020204030204" pitchFamily="34" charset="0"/>
              </a:rPr>
              <a:t> has visited and</a:t>
            </a:r>
          </a:p>
          <a:p>
            <a:pPr algn="ctr"/>
            <a:r>
              <a:rPr lang="en-US" sz="1400" b="1" dirty="0">
                <a:latin typeface="Calibri" panose="020F0502020204030204" pitchFamily="34" charset="0"/>
                <a:cs typeface="Calibri" panose="020F0502020204030204" pitchFamily="34" charset="0"/>
              </a:rPr>
              <a:t> redeemed his people</a:t>
            </a:r>
          </a:p>
        </p:txBody>
      </p:sp>
      <p:sp>
        <p:nvSpPr>
          <p:cNvPr id="6" name="Rectangle 5">
            <a:extLst>
              <a:ext uri="{FF2B5EF4-FFF2-40B4-BE49-F238E27FC236}">
                <a16:creationId xmlns:a16="http://schemas.microsoft.com/office/drawing/2014/main" id="{F629A375-87FC-4392-A9CF-4B8C73A80772}"/>
              </a:ext>
            </a:extLst>
          </p:cNvPr>
          <p:cNvSpPr/>
          <p:nvPr/>
        </p:nvSpPr>
        <p:spPr>
          <a:xfrm>
            <a:off x="7134225" y="2400300"/>
            <a:ext cx="2266950" cy="1847850"/>
          </a:xfrm>
          <a:prstGeom prst="rect">
            <a:avLst/>
          </a:prstGeom>
          <a:gradFill flip="none" rotWithShape="1">
            <a:gsLst>
              <a:gs pos="79000">
                <a:schemeClr val="accent5"/>
              </a:gs>
              <a:gs pos="0">
                <a:schemeClr val="tx1">
                  <a:shade val="30000"/>
                  <a:satMod val="115000"/>
                </a:schemeClr>
              </a:gs>
              <a:gs pos="90000">
                <a:schemeClr val="bg2">
                  <a:lumMod val="60000"/>
                  <a:lumOff val="40000"/>
                </a:schemeClr>
              </a:gs>
              <a:gs pos="61000">
                <a:schemeClr val="accent5">
                  <a:lumMod val="50000"/>
                </a:schemeClr>
              </a:gs>
            </a:gsLst>
            <a:path path="circle">
              <a:fillToRect t="100000" r="100000"/>
            </a:path>
            <a:tileRect l="-100000" b="-100000"/>
          </a:gradFill>
          <a:ln>
            <a:noFill/>
          </a:ln>
          <a:effectLst>
            <a:glow rad="228600">
              <a:schemeClr val="accent6">
                <a:satMod val="175000"/>
                <a:alpha val="40000"/>
              </a:schemeClr>
            </a:glow>
          </a:effectLst>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Calibri" panose="020F0502020204030204" pitchFamily="34" charset="0"/>
                <a:cs typeface="Calibri" panose="020F0502020204030204" pitchFamily="34" charset="0"/>
              </a:rPr>
              <a:t>To perform the mercy promised to our fathers </a:t>
            </a:r>
          </a:p>
          <a:p>
            <a:pPr algn="ctr"/>
            <a:r>
              <a:rPr lang="en-US" sz="1400" b="1" dirty="0">
                <a:solidFill>
                  <a:schemeClr val="tx1"/>
                </a:solidFill>
                <a:latin typeface="Calibri" panose="020F0502020204030204" pitchFamily="34" charset="0"/>
                <a:cs typeface="Calibri" panose="020F0502020204030204" pitchFamily="34" charset="0"/>
              </a:rPr>
              <a:t>and remember his</a:t>
            </a:r>
          </a:p>
          <a:p>
            <a:pPr algn="ctr"/>
            <a:r>
              <a:rPr lang="en-US" sz="1400" b="1" dirty="0">
                <a:solidFill>
                  <a:schemeClr val="tx1"/>
                </a:solidFill>
                <a:latin typeface="Calibri" panose="020F0502020204030204" pitchFamily="34" charset="0"/>
                <a:cs typeface="Calibri" panose="020F0502020204030204" pitchFamily="34" charset="0"/>
              </a:rPr>
              <a:t> holy covenant</a:t>
            </a:r>
          </a:p>
        </p:txBody>
      </p:sp>
      <p:sp>
        <p:nvSpPr>
          <p:cNvPr id="7" name="Rectangle 6">
            <a:extLst>
              <a:ext uri="{FF2B5EF4-FFF2-40B4-BE49-F238E27FC236}">
                <a16:creationId xmlns:a16="http://schemas.microsoft.com/office/drawing/2014/main" id="{1885EF98-7D64-4145-9835-FFE6D633CACB}"/>
              </a:ext>
            </a:extLst>
          </p:cNvPr>
          <p:cNvSpPr/>
          <p:nvPr/>
        </p:nvSpPr>
        <p:spPr>
          <a:xfrm>
            <a:off x="2787254" y="2400300"/>
            <a:ext cx="2266950" cy="1847850"/>
          </a:xfrm>
          <a:prstGeom prst="rect">
            <a:avLst/>
          </a:prstGeom>
          <a:gradFill flip="none" rotWithShape="1">
            <a:gsLst>
              <a:gs pos="79000">
                <a:schemeClr val="accent5"/>
              </a:gs>
              <a:gs pos="0">
                <a:schemeClr val="tx1">
                  <a:shade val="30000"/>
                  <a:satMod val="115000"/>
                </a:schemeClr>
              </a:gs>
              <a:gs pos="90000">
                <a:schemeClr val="bg2">
                  <a:lumMod val="60000"/>
                  <a:lumOff val="40000"/>
                </a:schemeClr>
              </a:gs>
              <a:gs pos="61000">
                <a:schemeClr val="accent5">
                  <a:lumMod val="50000"/>
                </a:schemeClr>
              </a:gs>
            </a:gsLst>
            <a:path path="circle">
              <a:fillToRect t="100000" r="100000"/>
            </a:path>
            <a:tileRect l="-100000" b="-100000"/>
          </a:gradFill>
          <a:ln>
            <a:noFill/>
          </a:ln>
          <a:effectLst>
            <a:glow rad="228600">
              <a:schemeClr val="accent6">
                <a:satMod val="175000"/>
                <a:alpha val="40000"/>
              </a:schemeClr>
            </a:glow>
          </a:effectLst>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Calibri" panose="020F0502020204030204" pitchFamily="34" charset="0"/>
                <a:cs typeface="Calibri" panose="020F0502020204030204" pitchFamily="34" charset="0"/>
              </a:rPr>
              <a:t>He has raised up a horn of salvation for us in the </a:t>
            </a:r>
          </a:p>
          <a:p>
            <a:pPr algn="ctr"/>
            <a:r>
              <a:rPr lang="en-US" sz="1400" b="1" dirty="0">
                <a:latin typeface="Calibri" panose="020F0502020204030204" pitchFamily="34" charset="0"/>
                <a:cs typeface="Calibri" panose="020F0502020204030204" pitchFamily="34" charset="0"/>
              </a:rPr>
              <a:t>house of his servant David</a:t>
            </a:r>
          </a:p>
        </p:txBody>
      </p:sp>
      <p:sp>
        <p:nvSpPr>
          <p:cNvPr id="10" name="Rectangle 9">
            <a:extLst>
              <a:ext uri="{FF2B5EF4-FFF2-40B4-BE49-F238E27FC236}">
                <a16:creationId xmlns:a16="http://schemas.microsoft.com/office/drawing/2014/main" id="{DA1FED25-2EF3-409E-9963-E6482882669B}"/>
              </a:ext>
            </a:extLst>
          </p:cNvPr>
          <p:cNvSpPr/>
          <p:nvPr/>
        </p:nvSpPr>
        <p:spPr>
          <a:xfrm>
            <a:off x="490538" y="4248150"/>
            <a:ext cx="2266950" cy="1847850"/>
          </a:xfrm>
          <a:prstGeom prst="rect">
            <a:avLst/>
          </a:prstGeom>
          <a:gradFill flip="none" rotWithShape="1">
            <a:gsLst>
              <a:gs pos="79000">
                <a:schemeClr val="accent5"/>
              </a:gs>
              <a:gs pos="0">
                <a:schemeClr val="tx1">
                  <a:shade val="30000"/>
                  <a:satMod val="115000"/>
                </a:schemeClr>
              </a:gs>
              <a:gs pos="90000">
                <a:schemeClr val="bg2">
                  <a:lumMod val="60000"/>
                  <a:lumOff val="40000"/>
                </a:schemeClr>
              </a:gs>
              <a:gs pos="61000">
                <a:schemeClr val="accent5">
                  <a:lumMod val="50000"/>
                </a:schemeClr>
              </a:gs>
            </a:gsLst>
            <a:path path="circle">
              <a:fillToRect l="100000" b="100000"/>
            </a:path>
            <a:tileRect t="-100000" r="-100000"/>
          </a:gradFill>
          <a:ln>
            <a:noFill/>
          </a:ln>
          <a:effectLst>
            <a:glow rad="228600">
              <a:schemeClr val="accent6">
                <a:satMod val="175000"/>
                <a:alpha val="40000"/>
              </a:schemeClr>
            </a:glow>
          </a:effectLst>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Calibri" panose="020F0502020204030204" pitchFamily="34" charset="0"/>
                <a:cs typeface="Calibri" panose="020F0502020204030204" pitchFamily="34" charset="0"/>
              </a:rPr>
              <a:t>The child, John, will be called prophet</a:t>
            </a:r>
          </a:p>
          <a:p>
            <a:pPr algn="ctr"/>
            <a:r>
              <a:rPr lang="en-US" sz="1400" b="1" dirty="0">
                <a:latin typeface="Calibri" panose="020F0502020204030204" pitchFamily="34" charset="0"/>
                <a:cs typeface="Calibri" panose="020F0502020204030204" pitchFamily="34" charset="0"/>
              </a:rPr>
              <a:t> of the highest</a:t>
            </a:r>
          </a:p>
        </p:txBody>
      </p:sp>
      <p:sp>
        <p:nvSpPr>
          <p:cNvPr id="11" name="Rectangle 10">
            <a:extLst>
              <a:ext uri="{FF2B5EF4-FFF2-40B4-BE49-F238E27FC236}">
                <a16:creationId xmlns:a16="http://schemas.microsoft.com/office/drawing/2014/main" id="{E6043EAF-1E0B-499A-87AF-C3016C43FEFF}"/>
              </a:ext>
            </a:extLst>
          </p:cNvPr>
          <p:cNvSpPr/>
          <p:nvPr/>
        </p:nvSpPr>
        <p:spPr>
          <a:xfrm>
            <a:off x="2776539" y="4248150"/>
            <a:ext cx="2266950" cy="1847850"/>
          </a:xfrm>
          <a:prstGeom prst="rect">
            <a:avLst/>
          </a:prstGeom>
          <a:gradFill flip="none" rotWithShape="1">
            <a:gsLst>
              <a:gs pos="79000">
                <a:schemeClr val="accent5"/>
              </a:gs>
              <a:gs pos="0">
                <a:schemeClr val="tx1">
                  <a:shade val="30000"/>
                  <a:satMod val="115000"/>
                </a:schemeClr>
              </a:gs>
              <a:gs pos="90000">
                <a:schemeClr val="bg2">
                  <a:lumMod val="60000"/>
                  <a:lumOff val="40000"/>
                </a:schemeClr>
              </a:gs>
              <a:gs pos="61000">
                <a:schemeClr val="accent5">
                  <a:lumMod val="50000"/>
                </a:schemeClr>
              </a:gs>
            </a:gsLst>
            <a:path path="circle">
              <a:fillToRect r="100000" b="100000"/>
            </a:path>
            <a:tileRect l="-100000" t="-100000"/>
          </a:gradFill>
          <a:ln>
            <a:noFill/>
          </a:ln>
          <a:effectLst>
            <a:glow rad="228600">
              <a:schemeClr val="accent6">
                <a:satMod val="175000"/>
                <a:alpha val="40000"/>
              </a:schemeClr>
            </a:glow>
          </a:effectLst>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Calibri" panose="020F0502020204030204" pitchFamily="34" charset="0"/>
                <a:cs typeface="Calibri" panose="020F0502020204030204" pitchFamily="34" charset="0"/>
              </a:rPr>
              <a:t>John will go before the</a:t>
            </a:r>
          </a:p>
          <a:p>
            <a:pPr algn="ctr"/>
            <a:r>
              <a:rPr lang="en-US" sz="1400" b="1" dirty="0">
                <a:latin typeface="Calibri" panose="020F0502020204030204" pitchFamily="34" charset="0"/>
                <a:cs typeface="Calibri" panose="020F0502020204030204" pitchFamily="34" charset="0"/>
              </a:rPr>
              <a:t> face of the Lord to</a:t>
            </a:r>
          </a:p>
          <a:p>
            <a:pPr algn="ctr"/>
            <a:r>
              <a:rPr lang="en-US" sz="1400" b="1" dirty="0">
                <a:latin typeface="Calibri" panose="020F0502020204030204" pitchFamily="34" charset="0"/>
                <a:cs typeface="Calibri" panose="020F0502020204030204" pitchFamily="34" charset="0"/>
              </a:rPr>
              <a:t> prepare his ways</a:t>
            </a:r>
          </a:p>
        </p:txBody>
      </p:sp>
      <p:sp>
        <p:nvSpPr>
          <p:cNvPr id="12" name="Rectangle 11">
            <a:extLst>
              <a:ext uri="{FF2B5EF4-FFF2-40B4-BE49-F238E27FC236}">
                <a16:creationId xmlns:a16="http://schemas.microsoft.com/office/drawing/2014/main" id="{216DC812-E7D2-4F08-A732-FA89D43D2D39}"/>
              </a:ext>
            </a:extLst>
          </p:cNvPr>
          <p:cNvSpPr/>
          <p:nvPr/>
        </p:nvSpPr>
        <p:spPr>
          <a:xfrm>
            <a:off x="5000625" y="4248150"/>
            <a:ext cx="2266950" cy="1847850"/>
          </a:xfrm>
          <a:prstGeom prst="rect">
            <a:avLst/>
          </a:prstGeom>
          <a:gradFill flip="none" rotWithShape="1">
            <a:gsLst>
              <a:gs pos="79000">
                <a:schemeClr val="accent5"/>
              </a:gs>
              <a:gs pos="0">
                <a:schemeClr val="tx1">
                  <a:shade val="30000"/>
                  <a:satMod val="115000"/>
                </a:schemeClr>
              </a:gs>
              <a:gs pos="90000">
                <a:schemeClr val="bg2">
                  <a:lumMod val="60000"/>
                  <a:lumOff val="40000"/>
                </a:schemeClr>
              </a:gs>
              <a:gs pos="61000">
                <a:schemeClr val="accent5">
                  <a:lumMod val="50000"/>
                </a:schemeClr>
              </a:gs>
            </a:gsLst>
            <a:path path="circle">
              <a:fillToRect l="100000" b="100000"/>
            </a:path>
            <a:tileRect t="-100000" r="-100000"/>
          </a:gradFill>
          <a:ln>
            <a:noFill/>
          </a:ln>
          <a:effectLst>
            <a:glow rad="228600">
              <a:schemeClr val="accent6">
                <a:satMod val="175000"/>
                <a:alpha val="40000"/>
              </a:schemeClr>
            </a:glow>
          </a:effectLst>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Calibri" panose="020F0502020204030204" pitchFamily="34" charset="0"/>
                <a:cs typeface="Calibri" panose="020F0502020204030204" pitchFamily="34" charset="0"/>
              </a:rPr>
              <a:t>John will give knowledge</a:t>
            </a:r>
          </a:p>
          <a:p>
            <a:pPr algn="ctr"/>
            <a:r>
              <a:rPr lang="en-US" sz="1400" b="1" dirty="0">
                <a:latin typeface="Calibri" panose="020F0502020204030204" pitchFamily="34" charset="0"/>
                <a:cs typeface="Calibri" panose="020F0502020204030204" pitchFamily="34" charset="0"/>
              </a:rPr>
              <a:t>of salvation unto his</a:t>
            </a:r>
          </a:p>
          <a:p>
            <a:pPr algn="ctr"/>
            <a:r>
              <a:rPr lang="en-US" sz="1400" b="1" dirty="0">
                <a:latin typeface="Calibri" panose="020F0502020204030204" pitchFamily="34" charset="0"/>
                <a:cs typeface="Calibri" panose="020F0502020204030204" pitchFamily="34" charset="0"/>
              </a:rPr>
              <a:t> people by the </a:t>
            </a:r>
          </a:p>
          <a:p>
            <a:pPr algn="ctr"/>
            <a:r>
              <a:rPr lang="en-US" sz="1400" b="1" dirty="0">
                <a:latin typeface="Calibri" panose="020F0502020204030204" pitchFamily="34" charset="0"/>
                <a:cs typeface="Calibri" panose="020F0502020204030204" pitchFamily="34" charset="0"/>
              </a:rPr>
              <a:t>remission of sins</a:t>
            </a:r>
          </a:p>
        </p:txBody>
      </p:sp>
      <p:sp>
        <p:nvSpPr>
          <p:cNvPr id="13" name="Rectangle 12">
            <a:extLst>
              <a:ext uri="{FF2B5EF4-FFF2-40B4-BE49-F238E27FC236}">
                <a16:creationId xmlns:a16="http://schemas.microsoft.com/office/drawing/2014/main" id="{232D1690-FB81-4535-B3DC-F15D967E5963}"/>
              </a:ext>
            </a:extLst>
          </p:cNvPr>
          <p:cNvSpPr/>
          <p:nvPr/>
        </p:nvSpPr>
        <p:spPr>
          <a:xfrm>
            <a:off x="7150894" y="4248150"/>
            <a:ext cx="2266950" cy="1847850"/>
          </a:xfrm>
          <a:prstGeom prst="rect">
            <a:avLst/>
          </a:prstGeom>
          <a:gradFill flip="none" rotWithShape="1">
            <a:gsLst>
              <a:gs pos="79000">
                <a:schemeClr val="accent5"/>
              </a:gs>
              <a:gs pos="0">
                <a:schemeClr val="tx1">
                  <a:shade val="30000"/>
                  <a:satMod val="115000"/>
                </a:schemeClr>
              </a:gs>
              <a:gs pos="90000">
                <a:schemeClr val="bg2">
                  <a:lumMod val="60000"/>
                  <a:lumOff val="40000"/>
                </a:schemeClr>
              </a:gs>
              <a:gs pos="61000">
                <a:schemeClr val="accent5">
                  <a:lumMod val="50000"/>
                </a:schemeClr>
              </a:gs>
            </a:gsLst>
            <a:path path="circle">
              <a:fillToRect r="100000" b="100000"/>
            </a:path>
            <a:tileRect l="-100000" t="-100000"/>
          </a:gradFill>
          <a:ln>
            <a:noFill/>
          </a:ln>
          <a:effectLst>
            <a:glow rad="228600">
              <a:schemeClr val="accent6">
                <a:satMod val="175000"/>
                <a:alpha val="40000"/>
              </a:schemeClr>
            </a:glow>
          </a:effectLst>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Calibri" panose="020F0502020204030204" pitchFamily="34" charset="0"/>
                <a:cs typeface="Calibri" panose="020F0502020204030204" pitchFamily="34" charset="0"/>
              </a:rPr>
              <a:t>To give light to them that</a:t>
            </a:r>
          </a:p>
          <a:p>
            <a:pPr algn="ctr"/>
            <a:r>
              <a:rPr lang="en-US" sz="1400" b="1" dirty="0">
                <a:latin typeface="Calibri" panose="020F0502020204030204" pitchFamily="34" charset="0"/>
                <a:cs typeface="Calibri" panose="020F0502020204030204" pitchFamily="34" charset="0"/>
              </a:rPr>
              <a:t> sit in darkness and in</a:t>
            </a:r>
          </a:p>
          <a:p>
            <a:pPr algn="ctr"/>
            <a:r>
              <a:rPr lang="en-US" sz="1400" b="1" dirty="0">
                <a:latin typeface="Calibri" panose="020F0502020204030204" pitchFamily="34" charset="0"/>
                <a:cs typeface="Calibri" panose="020F0502020204030204" pitchFamily="34" charset="0"/>
              </a:rPr>
              <a:t> the shadow of death</a:t>
            </a:r>
          </a:p>
        </p:txBody>
      </p:sp>
      <p:sp>
        <p:nvSpPr>
          <p:cNvPr id="14" name="Rectangle 13">
            <a:extLst>
              <a:ext uri="{FF2B5EF4-FFF2-40B4-BE49-F238E27FC236}">
                <a16:creationId xmlns:a16="http://schemas.microsoft.com/office/drawing/2014/main" id="{DFDFE7D0-FC90-4C3C-A3E7-D7313BBAEFF2}"/>
              </a:ext>
            </a:extLst>
          </p:cNvPr>
          <p:cNvSpPr/>
          <p:nvPr/>
        </p:nvSpPr>
        <p:spPr>
          <a:xfrm>
            <a:off x="9401175" y="2400300"/>
            <a:ext cx="2266950" cy="3695700"/>
          </a:xfrm>
          <a:prstGeom prst="rect">
            <a:avLst/>
          </a:prstGeom>
          <a:gradFill flip="none" rotWithShape="1">
            <a:gsLst>
              <a:gs pos="79000">
                <a:schemeClr val="accent5"/>
              </a:gs>
              <a:gs pos="0">
                <a:schemeClr val="tx1">
                  <a:shade val="30000"/>
                  <a:satMod val="115000"/>
                </a:schemeClr>
              </a:gs>
              <a:gs pos="90000">
                <a:schemeClr val="bg2">
                  <a:lumMod val="60000"/>
                  <a:lumOff val="40000"/>
                </a:schemeClr>
              </a:gs>
              <a:gs pos="61000">
                <a:schemeClr val="accent5">
                  <a:lumMod val="50000"/>
                </a:schemeClr>
              </a:gs>
            </a:gsLst>
            <a:path path="circle">
              <a:fillToRect l="50000" t="50000" r="50000" b="50000"/>
            </a:path>
            <a:tileRect/>
          </a:gradFill>
          <a:ln>
            <a:noFill/>
          </a:ln>
          <a:effectLst>
            <a:glow rad="228600">
              <a:schemeClr val="accent6">
                <a:satMod val="175000"/>
                <a:alpha val="40000"/>
              </a:schemeClr>
            </a:glow>
          </a:effectLst>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Calibri" panose="020F0502020204030204" pitchFamily="34" charset="0"/>
                <a:cs typeface="Calibri" panose="020F0502020204030204" pitchFamily="34" charset="0"/>
              </a:rPr>
              <a:t>That we are delivered out of the hand of our enemies that we might serve Him without fear, in holiness and righteousness before Him all the days of our life, as he swore to our father Abraham by oath</a:t>
            </a:r>
          </a:p>
        </p:txBody>
      </p:sp>
      <p:sp>
        <p:nvSpPr>
          <p:cNvPr id="15" name="Rectangle 14">
            <a:extLst>
              <a:ext uri="{FF2B5EF4-FFF2-40B4-BE49-F238E27FC236}">
                <a16:creationId xmlns:a16="http://schemas.microsoft.com/office/drawing/2014/main" id="{0167F06E-BBB9-453D-82F6-04C7E5EE4C3C}"/>
              </a:ext>
            </a:extLst>
          </p:cNvPr>
          <p:cNvSpPr/>
          <p:nvPr/>
        </p:nvSpPr>
        <p:spPr>
          <a:xfrm>
            <a:off x="490537" y="6096000"/>
            <a:ext cx="11177587" cy="685800"/>
          </a:xfrm>
          <a:prstGeom prst="rect">
            <a:avLst/>
          </a:prstGeom>
          <a:gradFill flip="none" rotWithShape="1">
            <a:gsLst>
              <a:gs pos="79000">
                <a:schemeClr val="accent5"/>
              </a:gs>
              <a:gs pos="0">
                <a:schemeClr val="tx1">
                  <a:shade val="30000"/>
                  <a:satMod val="115000"/>
                </a:schemeClr>
              </a:gs>
              <a:gs pos="90000">
                <a:schemeClr val="bg2">
                  <a:lumMod val="60000"/>
                  <a:lumOff val="40000"/>
                </a:schemeClr>
              </a:gs>
              <a:gs pos="61000">
                <a:schemeClr val="accent5">
                  <a:lumMod val="50000"/>
                </a:schemeClr>
              </a:gs>
            </a:gsLst>
            <a:path path="circle">
              <a:fillToRect l="50000" t="50000" r="50000" b="50000"/>
            </a:path>
            <a:tileRect/>
          </a:gradFill>
          <a:ln>
            <a:noFill/>
          </a:ln>
          <a:effectLst>
            <a:glow rad="228600">
              <a:schemeClr val="accent6">
                <a:satMod val="175000"/>
                <a:alpha val="40000"/>
              </a:schemeClr>
            </a:glow>
          </a:effectLst>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Calibri" panose="020F0502020204030204" pitchFamily="34" charset="0"/>
                <a:cs typeface="Calibri" panose="020F0502020204030204" pitchFamily="34" charset="0"/>
              </a:rPr>
              <a:t>To guide our feet into the way of peace</a:t>
            </a:r>
          </a:p>
        </p:txBody>
      </p:sp>
      <p:sp>
        <p:nvSpPr>
          <p:cNvPr id="16" name="Rectangle 15">
            <a:extLst>
              <a:ext uri="{FF2B5EF4-FFF2-40B4-BE49-F238E27FC236}">
                <a16:creationId xmlns:a16="http://schemas.microsoft.com/office/drawing/2014/main" id="{42825D05-72AD-4DBD-B396-3BE4456DF4A3}"/>
              </a:ext>
            </a:extLst>
          </p:cNvPr>
          <p:cNvSpPr/>
          <p:nvPr/>
        </p:nvSpPr>
        <p:spPr>
          <a:xfrm>
            <a:off x="5036345" y="2400300"/>
            <a:ext cx="2112168" cy="1847850"/>
          </a:xfrm>
          <a:prstGeom prst="rect">
            <a:avLst/>
          </a:prstGeom>
          <a:gradFill flip="none" rotWithShape="1">
            <a:gsLst>
              <a:gs pos="79000">
                <a:schemeClr val="accent5"/>
              </a:gs>
              <a:gs pos="0">
                <a:schemeClr val="tx1">
                  <a:shade val="30000"/>
                  <a:satMod val="115000"/>
                </a:schemeClr>
              </a:gs>
              <a:gs pos="90000">
                <a:schemeClr val="bg2">
                  <a:lumMod val="60000"/>
                  <a:lumOff val="40000"/>
                </a:schemeClr>
              </a:gs>
              <a:gs pos="61000">
                <a:schemeClr val="accent5">
                  <a:lumMod val="50000"/>
                </a:schemeClr>
              </a:gs>
            </a:gsLst>
            <a:path path="circle">
              <a:fillToRect l="100000" t="100000"/>
            </a:path>
            <a:tileRect r="-100000" b="-100000"/>
          </a:gradFill>
          <a:ln>
            <a:noFill/>
          </a:ln>
          <a:effectLst>
            <a:glow rad="228600">
              <a:schemeClr val="accent6">
                <a:satMod val="175000"/>
                <a:alpha val="40000"/>
              </a:schemeClr>
            </a:glow>
          </a:effectLst>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Calibri" panose="020F0502020204030204" pitchFamily="34" charset="0"/>
                <a:cs typeface="Calibri" panose="020F0502020204030204" pitchFamily="34" charset="0"/>
              </a:rPr>
              <a:t>We shall be saved from our enemies and from the hand of all that hate us, as he spoke by the mouth</a:t>
            </a:r>
          </a:p>
          <a:p>
            <a:pPr algn="ctr"/>
            <a:r>
              <a:rPr lang="en-US" sz="1400" b="1" dirty="0">
                <a:latin typeface="Calibri" panose="020F0502020204030204" pitchFamily="34" charset="0"/>
                <a:cs typeface="Calibri" panose="020F0502020204030204" pitchFamily="34" charset="0"/>
              </a:rPr>
              <a:t> of holy prophets since </a:t>
            </a:r>
          </a:p>
          <a:p>
            <a:pPr algn="ctr"/>
            <a:r>
              <a:rPr lang="en-US" sz="1400" b="1" dirty="0">
                <a:latin typeface="Calibri" panose="020F0502020204030204" pitchFamily="34" charset="0"/>
                <a:cs typeface="Calibri" panose="020F0502020204030204" pitchFamily="34" charset="0"/>
              </a:rPr>
              <a:t>the world began</a:t>
            </a:r>
          </a:p>
        </p:txBody>
      </p:sp>
    </p:spTree>
    <p:extLst>
      <p:ext uri="{BB962C8B-B14F-4D97-AF65-F5344CB8AC3E}">
        <p14:creationId xmlns:p14="http://schemas.microsoft.com/office/powerpoint/2010/main" val="12861923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anim calcmode="lin" valueType="num">
                                      <p:cBhvr>
                                        <p:cTn id="8" dur="2000" fill="hold"/>
                                        <p:tgtEl>
                                          <p:spTgt spid="3"/>
                                        </p:tgtEl>
                                        <p:attrNameLst>
                                          <p:attrName>style.rotation</p:attrName>
                                        </p:attrNameLst>
                                      </p:cBhvr>
                                      <p:tavLst>
                                        <p:tav tm="0">
                                          <p:val>
                                            <p:fltVal val="720"/>
                                          </p:val>
                                        </p:tav>
                                        <p:tav tm="100000">
                                          <p:val>
                                            <p:fltVal val="0"/>
                                          </p:val>
                                        </p:tav>
                                      </p:tavLst>
                                    </p:anim>
                                    <p:anim calcmode="lin" valueType="num">
                                      <p:cBhvr>
                                        <p:cTn id="9" dur="2000" fill="hold"/>
                                        <p:tgtEl>
                                          <p:spTgt spid="3"/>
                                        </p:tgtEl>
                                        <p:attrNameLst>
                                          <p:attrName>ppt_h</p:attrName>
                                        </p:attrNameLst>
                                      </p:cBhvr>
                                      <p:tavLst>
                                        <p:tav tm="0">
                                          <p:val>
                                            <p:fltVal val="0"/>
                                          </p:val>
                                        </p:tav>
                                        <p:tav tm="100000">
                                          <p:val>
                                            <p:strVal val="#ppt_h"/>
                                          </p:val>
                                        </p:tav>
                                      </p:tavLst>
                                    </p:anim>
                                    <p:anim calcmode="lin" valueType="num">
                                      <p:cBhvr>
                                        <p:cTn id="10" dur="2000" fill="hold"/>
                                        <p:tgtEl>
                                          <p:spTgt spid="3"/>
                                        </p:tgtEl>
                                        <p:attrNameLst>
                                          <p:attrName>ppt_w</p:attrName>
                                        </p:attrNameLst>
                                      </p:cBhvr>
                                      <p:tavLst>
                                        <p:tav tm="0">
                                          <p:val>
                                            <p:fltVal val="0"/>
                                          </p:val>
                                        </p:tav>
                                        <p:tav tm="100000">
                                          <p:val>
                                            <p:strVal val="#ppt_w"/>
                                          </p:val>
                                        </p:tav>
                                      </p:tavLst>
                                    </p:anim>
                                  </p:childTnLst>
                                </p:cTn>
                              </p:par>
                              <p:par>
                                <p:cTn id="11" presetID="35" presetClass="entr" presetSubtype="0" fill="hold" grpId="0" nodeType="withEffect">
                                  <p:stCondLst>
                                    <p:cond delay="100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2000"/>
                                        <p:tgtEl>
                                          <p:spTgt spid="7"/>
                                        </p:tgtEl>
                                      </p:cBhvr>
                                    </p:animEffect>
                                    <p:anim calcmode="lin" valueType="num">
                                      <p:cBhvr>
                                        <p:cTn id="14" dur="2000" fill="hold"/>
                                        <p:tgtEl>
                                          <p:spTgt spid="7"/>
                                        </p:tgtEl>
                                        <p:attrNameLst>
                                          <p:attrName>style.rotation</p:attrName>
                                        </p:attrNameLst>
                                      </p:cBhvr>
                                      <p:tavLst>
                                        <p:tav tm="0">
                                          <p:val>
                                            <p:fltVal val="720"/>
                                          </p:val>
                                        </p:tav>
                                        <p:tav tm="100000">
                                          <p:val>
                                            <p:fltVal val="0"/>
                                          </p:val>
                                        </p:tav>
                                      </p:tavLst>
                                    </p:anim>
                                    <p:anim calcmode="lin" valueType="num">
                                      <p:cBhvr>
                                        <p:cTn id="15" dur="2000" fill="hold"/>
                                        <p:tgtEl>
                                          <p:spTgt spid="7"/>
                                        </p:tgtEl>
                                        <p:attrNameLst>
                                          <p:attrName>ppt_h</p:attrName>
                                        </p:attrNameLst>
                                      </p:cBhvr>
                                      <p:tavLst>
                                        <p:tav tm="0">
                                          <p:val>
                                            <p:fltVal val="0"/>
                                          </p:val>
                                        </p:tav>
                                        <p:tav tm="100000">
                                          <p:val>
                                            <p:strVal val="#ppt_h"/>
                                          </p:val>
                                        </p:tav>
                                      </p:tavLst>
                                    </p:anim>
                                    <p:anim calcmode="lin" valueType="num">
                                      <p:cBhvr>
                                        <p:cTn id="16" dur="2000" fill="hold"/>
                                        <p:tgtEl>
                                          <p:spTgt spid="7"/>
                                        </p:tgtEl>
                                        <p:attrNameLst>
                                          <p:attrName>ppt_w</p:attrName>
                                        </p:attrNameLst>
                                      </p:cBhvr>
                                      <p:tavLst>
                                        <p:tav tm="0">
                                          <p:val>
                                            <p:fltVal val="0"/>
                                          </p:val>
                                        </p:tav>
                                        <p:tav tm="100000">
                                          <p:val>
                                            <p:strVal val="#ppt_w"/>
                                          </p:val>
                                        </p:tav>
                                      </p:tavLst>
                                    </p:anim>
                                  </p:childTnLst>
                                </p:cTn>
                              </p:par>
                              <p:par>
                                <p:cTn id="17" presetID="35" presetClass="entr" presetSubtype="0" fill="hold" grpId="0" nodeType="withEffect">
                                  <p:stCondLst>
                                    <p:cond delay="2000"/>
                                  </p:stCondLst>
                                  <p:childTnLst>
                                    <p:set>
                                      <p:cBhvr>
                                        <p:cTn id="18" dur="1" fill="hold">
                                          <p:stCondLst>
                                            <p:cond delay="0"/>
                                          </p:stCondLst>
                                        </p:cTn>
                                        <p:tgtEl>
                                          <p:spTgt spid="16"/>
                                        </p:tgtEl>
                                        <p:attrNameLst>
                                          <p:attrName>style.visibility</p:attrName>
                                        </p:attrNameLst>
                                      </p:cBhvr>
                                      <p:to>
                                        <p:strVal val="visible"/>
                                      </p:to>
                                    </p:set>
                                    <p:animEffect transition="in" filter="fade">
                                      <p:cBhvr>
                                        <p:cTn id="19" dur="1900"/>
                                        <p:tgtEl>
                                          <p:spTgt spid="16"/>
                                        </p:tgtEl>
                                      </p:cBhvr>
                                    </p:animEffect>
                                    <p:anim calcmode="lin" valueType="num">
                                      <p:cBhvr>
                                        <p:cTn id="20" dur="1900" fill="hold"/>
                                        <p:tgtEl>
                                          <p:spTgt spid="16"/>
                                        </p:tgtEl>
                                        <p:attrNameLst>
                                          <p:attrName>style.rotation</p:attrName>
                                        </p:attrNameLst>
                                      </p:cBhvr>
                                      <p:tavLst>
                                        <p:tav tm="0">
                                          <p:val>
                                            <p:fltVal val="720"/>
                                          </p:val>
                                        </p:tav>
                                        <p:tav tm="100000">
                                          <p:val>
                                            <p:fltVal val="0"/>
                                          </p:val>
                                        </p:tav>
                                      </p:tavLst>
                                    </p:anim>
                                    <p:anim calcmode="lin" valueType="num">
                                      <p:cBhvr>
                                        <p:cTn id="21" dur="1900" fill="hold"/>
                                        <p:tgtEl>
                                          <p:spTgt spid="16"/>
                                        </p:tgtEl>
                                        <p:attrNameLst>
                                          <p:attrName>ppt_h</p:attrName>
                                        </p:attrNameLst>
                                      </p:cBhvr>
                                      <p:tavLst>
                                        <p:tav tm="0">
                                          <p:val>
                                            <p:fltVal val="0"/>
                                          </p:val>
                                        </p:tav>
                                        <p:tav tm="100000">
                                          <p:val>
                                            <p:strVal val="#ppt_h"/>
                                          </p:val>
                                        </p:tav>
                                      </p:tavLst>
                                    </p:anim>
                                    <p:anim calcmode="lin" valueType="num">
                                      <p:cBhvr>
                                        <p:cTn id="22" dur="1900" fill="hold"/>
                                        <p:tgtEl>
                                          <p:spTgt spid="16"/>
                                        </p:tgtEl>
                                        <p:attrNameLst>
                                          <p:attrName>ppt_w</p:attrName>
                                        </p:attrNameLst>
                                      </p:cBhvr>
                                      <p:tavLst>
                                        <p:tav tm="0">
                                          <p:val>
                                            <p:fltVal val="0"/>
                                          </p:val>
                                        </p:tav>
                                        <p:tav tm="100000">
                                          <p:val>
                                            <p:strVal val="#ppt_w"/>
                                          </p:val>
                                        </p:tav>
                                      </p:tavLst>
                                    </p:anim>
                                  </p:childTnLst>
                                </p:cTn>
                              </p:par>
                              <p:par>
                                <p:cTn id="23" presetID="35" presetClass="entr" presetSubtype="0" fill="hold" grpId="0" nodeType="withEffect">
                                  <p:stCondLst>
                                    <p:cond delay="300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2000"/>
                                        <p:tgtEl>
                                          <p:spTgt spid="6"/>
                                        </p:tgtEl>
                                      </p:cBhvr>
                                    </p:animEffect>
                                    <p:anim calcmode="lin" valueType="num">
                                      <p:cBhvr>
                                        <p:cTn id="26" dur="2000" fill="hold"/>
                                        <p:tgtEl>
                                          <p:spTgt spid="6"/>
                                        </p:tgtEl>
                                        <p:attrNameLst>
                                          <p:attrName>style.rotation</p:attrName>
                                        </p:attrNameLst>
                                      </p:cBhvr>
                                      <p:tavLst>
                                        <p:tav tm="0">
                                          <p:val>
                                            <p:fltVal val="720"/>
                                          </p:val>
                                        </p:tav>
                                        <p:tav tm="100000">
                                          <p:val>
                                            <p:fltVal val="0"/>
                                          </p:val>
                                        </p:tav>
                                      </p:tavLst>
                                    </p:anim>
                                    <p:anim calcmode="lin" valueType="num">
                                      <p:cBhvr>
                                        <p:cTn id="27" dur="2000" fill="hold"/>
                                        <p:tgtEl>
                                          <p:spTgt spid="6"/>
                                        </p:tgtEl>
                                        <p:attrNameLst>
                                          <p:attrName>ppt_h</p:attrName>
                                        </p:attrNameLst>
                                      </p:cBhvr>
                                      <p:tavLst>
                                        <p:tav tm="0">
                                          <p:val>
                                            <p:fltVal val="0"/>
                                          </p:val>
                                        </p:tav>
                                        <p:tav tm="100000">
                                          <p:val>
                                            <p:strVal val="#ppt_h"/>
                                          </p:val>
                                        </p:tav>
                                      </p:tavLst>
                                    </p:anim>
                                    <p:anim calcmode="lin" valueType="num">
                                      <p:cBhvr>
                                        <p:cTn id="28" dur="2000" fill="hold"/>
                                        <p:tgtEl>
                                          <p:spTgt spid="6"/>
                                        </p:tgtEl>
                                        <p:attrNameLst>
                                          <p:attrName>ppt_w</p:attrName>
                                        </p:attrNameLst>
                                      </p:cBhvr>
                                      <p:tavLst>
                                        <p:tav tm="0">
                                          <p:val>
                                            <p:fltVal val="0"/>
                                          </p:val>
                                        </p:tav>
                                        <p:tav tm="100000">
                                          <p:val>
                                            <p:strVal val="#ppt_w"/>
                                          </p:val>
                                        </p:tav>
                                      </p:tavLst>
                                    </p:anim>
                                  </p:childTnLst>
                                </p:cTn>
                              </p:par>
                              <p:par>
                                <p:cTn id="29" presetID="35" presetClass="entr" presetSubtype="0" fill="hold" grpId="0" nodeType="withEffect">
                                  <p:stCondLst>
                                    <p:cond delay="4000"/>
                                  </p:stCondLst>
                                  <p:childTnLst>
                                    <p:set>
                                      <p:cBhvr>
                                        <p:cTn id="30" dur="1" fill="hold">
                                          <p:stCondLst>
                                            <p:cond delay="0"/>
                                          </p:stCondLst>
                                        </p:cTn>
                                        <p:tgtEl>
                                          <p:spTgt spid="14"/>
                                        </p:tgtEl>
                                        <p:attrNameLst>
                                          <p:attrName>style.visibility</p:attrName>
                                        </p:attrNameLst>
                                      </p:cBhvr>
                                      <p:to>
                                        <p:strVal val="visible"/>
                                      </p:to>
                                    </p:set>
                                    <p:animEffect transition="in" filter="fade">
                                      <p:cBhvr>
                                        <p:cTn id="31" dur="2000"/>
                                        <p:tgtEl>
                                          <p:spTgt spid="14"/>
                                        </p:tgtEl>
                                      </p:cBhvr>
                                    </p:animEffect>
                                    <p:anim calcmode="lin" valueType="num">
                                      <p:cBhvr>
                                        <p:cTn id="32" dur="2000" fill="hold"/>
                                        <p:tgtEl>
                                          <p:spTgt spid="14"/>
                                        </p:tgtEl>
                                        <p:attrNameLst>
                                          <p:attrName>style.rotation</p:attrName>
                                        </p:attrNameLst>
                                      </p:cBhvr>
                                      <p:tavLst>
                                        <p:tav tm="0">
                                          <p:val>
                                            <p:fltVal val="720"/>
                                          </p:val>
                                        </p:tav>
                                        <p:tav tm="100000">
                                          <p:val>
                                            <p:fltVal val="0"/>
                                          </p:val>
                                        </p:tav>
                                      </p:tavLst>
                                    </p:anim>
                                    <p:anim calcmode="lin" valueType="num">
                                      <p:cBhvr>
                                        <p:cTn id="33" dur="2000" fill="hold"/>
                                        <p:tgtEl>
                                          <p:spTgt spid="14"/>
                                        </p:tgtEl>
                                        <p:attrNameLst>
                                          <p:attrName>ppt_h</p:attrName>
                                        </p:attrNameLst>
                                      </p:cBhvr>
                                      <p:tavLst>
                                        <p:tav tm="0">
                                          <p:val>
                                            <p:fltVal val="0"/>
                                          </p:val>
                                        </p:tav>
                                        <p:tav tm="100000">
                                          <p:val>
                                            <p:strVal val="#ppt_h"/>
                                          </p:val>
                                        </p:tav>
                                      </p:tavLst>
                                    </p:anim>
                                    <p:anim calcmode="lin" valueType="num">
                                      <p:cBhvr>
                                        <p:cTn id="34" dur="2000" fill="hold"/>
                                        <p:tgtEl>
                                          <p:spTgt spid="14"/>
                                        </p:tgtEl>
                                        <p:attrNameLst>
                                          <p:attrName>ppt_w</p:attrName>
                                        </p:attrNameLst>
                                      </p:cBhvr>
                                      <p:tavLst>
                                        <p:tav tm="0">
                                          <p:val>
                                            <p:fltVal val="0"/>
                                          </p:val>
                                        </p:tav>
                                        <p:tav tm="100000">
                                          <p:val>
                                            <p:strVal val="#ppt_w"/>
                                          </p:val>
                                        </p:tav>
                                      </p:tavLst>
                                    </p:anim>
                                  </p:childTnLst>
                                </p:cTn>
                              </p:par>
                              <p:par>
                                <p:cTn id="35" presetID="35" presetClass="entr" presetSubtype="0" fill="hold" grpId="0" nodeType="withEffect">
                                  <p:stCondLst>
                                    <p:cond delay="500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2000"/>
                                        <p:tgtEl>
                                          <p:spTgt spid="10"/>
                                        </p:tgtEl>
                                      </p:cBhvr>
                                    </p:animEffect>
                                    <p:anim calcmode="lin" valueType="num">
                                      <p:cBhvr>
                                        <p:cTn id="38" dur="2000" fill="hold"/>
                                        <p:tgtEl>
                                          <p:spTgt spid="10"/>
                                        </p:tgtEl>
                                        <p:attrNameLst>
                                          <p:attrName>style.rotation</p:attrName>
                                        </p:attrNameLst>
                                      </p:cBhvr>
                                      <p:tavLst>
                                        <p:tav tm="0">
                                          <p:val>
                                            <p:fltVal val="720"/>
                                          </p:val>
                                        </p:tav>
                                        <p:tav tm="100000">
                                          <p:val>
                                            <p:fltVal val="0"/>
                                          </p:val>
                                        </p:tav>
                                      </p:tavLst>
                                    </p:anim>
                                    <p:anim calcmode="lin" valueType="num">
                                      <p:cBhvr>
                                        <p:cTn id="39" dur="2000" fill="hold"/>
                                        <p:tgtEl>
                                          <p:spTgt spid="10"/>
                                        </p:tgtEl>
                                        <p:attrNameLst>
                                          <p:attrName>ppt_h</p:attrName>
                                        </p:attrNameLst>
                                      </p:cBhvr>
                                      <p:tavLst>
                                        <p:tav tm="0">
                                          <p:val>
                                            <p:fltVal val="0"/>
                                          </p:val>
                                        </p:tav>
                                        <p:tav tm="100000">
                                          <p:val>
                                            <p:strVal val="#ppt_h"/>
                                          </p:val>
                                        </p:tav>
                                      </p:tavLst>
                                    </p:anim>
                                    <p:anim calcmode="lin" valueType="num">
                                      <p:cBhvr>
                                        <p:cTn id="40" dur="2000" fill="hold"/>
                                        <p:tgtEl>
                                          <p:spTgt spid="10"/>
                                        </p:tgtEl>
                                        <p:attrNameLst>
                                          <p:attrName>ppt_w</p:attrName>
                                        </p:attrNameLst>
                                      </p:cBhvr>
                                      <p:tavLst>
                                        <p:tav tm="0">
                                          <p:val>
                                            <p:fltVal val="0"/>
                                          </p:val>
                                        </p:tav>
                                        <p:tav tm="100000">
                                          <p:val>
                                            <p:strVal val="#ppt_w"/>
                                          </p:val>
                                        </p:tav>
                                      </p:tavLst>
                                    </p:anim>
                                  </p:childTnLst>
                                </p:cTn>
                              </p:par>
                              <p:par>
                                <p:cTn id="41" presetID="35" presetClass="entr" presetSubtype="0" fill="hold" grpId="0" nodeType="withEffect">
                                  <p:stCondLst>
                                    <p:cond delay="6000"/>
                                  </p:stCondLst>
                                  <p:childTnLst>
                                    <p:set>
                                      <p:cBhvr>
                                        <p:cTn id="42" dur="1" fill="hold">
                                          <p:stCondLst>
                                            <p:cond delay="0"/>
                                          </p:stCondLst>
                                        </p:cTn>
                                        <p:tgtEl>
                                          <p:spTgt spid="11"/>
                                        </p:tgtEl>
                                        <p:attrNameLst>
                                          <p:attrName>style.visibility</p:attrName>
                                        </p:attrNameLst>
                                      </p:cBhvr>
                                      <p:to>
                                        <p:strVal val="visible"/>
                                      </p:to>
                                    </p:set>
                                    <p:animEffect transition="in" filter="fade">
                                      <p:cBhvr>
                                        <p:cTn id="43" dur="2000"/>
                                        <p:tgtEl>
                                          <p:spTgt spid="11"/>
                                        </p:tgtEl>
                                      </p:cBhvr>
                                    </p:animEffect>
                                    <p:anim calcmode="lin" valueType="num">
                                      <p:cBhvr>
                                        <p:cTn id="44" dur="2000" fill="hold"/>
                                        <p:tgtEl>
                                          <p:spTgt spid="11"/>
                                        </p:tgtEl>
                                        <p:attrNameLst>
                                          <p:attrName>style.rotation</p:attrName>
                                        </p:attrNameLst>
                                      </p:cBhvr>
                                      <p:tavLst>
                                        <p:tav tm="0">
                                          <p:val>
                                            <p:fltVal val="720"/>
                                          </p:val>
                                        </p:tav>
                                        <p:tav tm="100000">
                                          <p:val>
                                            <p:fltVal val="0"/>
                                          </p:val>
                                        </p:tav>
                                      </p:tavLst>
                                    </p:anim>
                                    <p:anim calcmode="lin" valueType="num">
                                      <p:cBhvr>
                                        <p:cTn id="45" dur="2000" fill="hold"/>
                                        <p:tgtEl>
                                          <p:spTgt spid="11"/>
                                        </p:tgtEl>
                                        <p:attrNameLst>
                                          <p:attrName>ppt_h</p:attrName>
                                        </p:attrNameLst>
                                      </p:cBhvr>
                                      <p:tavLst>
                                        <p:tav tm="0">
                                          <p:val>
                                            <p:fltVal val="0"/>
                                          </p:val>
                                        </p:tav>
                                        <p:tav tm="100000">
                                          <p:val>
                                            <p:strVal val="#ppt_h"/>
                                          </p:val>
                                        </p:tav>
                                      </p:tavLst>
                                    </p:anim>
                                    <p:anim calcmode="lin" valueType="num">
                                      <p:cBhvr>
                                        <p:cTn id="46" dur="2000" fill="hold"/>
                                        <p:tgtEl>
                                          <p:spTgt spid="11"/>
                                        </p:tgtEl>
                                        <p:attrNameLst>
                                          <p:attrName>ppt_w</p:attrName>
                                        </p:attrNameLst>
                                      </p:cBhvr>
                                      <p:tavLst>
                                        <p:tav tm="0">
                                          <p:val>
                                            <p:fltVal val="0"/>
                                          </p:val>
                                        </p:tav>
                                        <p:tav tm="100000">
                                          <p:val>
                                            <p:strVal val="#ppt_w"/>
                                          </p:val>
                                        </p:tav>
                                      </p:tavLst>
                                    </p:anim>
                                  </p:childTnLst>
                                </p:cTn>
                              </p:par>
                              <p:par>
                                <p:cTn id="47" presetID="35" presetClass="entr" presetSubtype="0" fill="hold" grpId="0" nodeType="withEffect">
                                  <p:stCondLst>
                                    <p:cond delay="7000"/>
                                  </p:stCondLst>
                                  <p:childTnLst>
                                    <p:set>
                                      <p:cBhvr>
                                        <p:cTn id="48" dur="1" fill="hold">
                                          <p:stCondLst>
                                            <p:cond delay="0"/>
                                          </p:stCondLst>
                                        </p:cTn>
                                        <p:tgtEl>
                                          <p:spTgt spid="12"/>
                                        </p:tgtEl>
                                        <p:attrNameLst>
                                          <p:attrName>style.visibility</p:attrName>
                                        </p:attrNameLst>
                                      </p:cBhvr>
                                      <p:to>
                                        <p:strVal val="visible"/>
                                      </p:to>
                                    </p:set>
                                    <p:animEffect transition="in" filter="fade">
                                      <p:cBhvr>
                                        <p:cTn id="49" dur="2000"/>
                                        <p:tgtEl>
                                          <p:spTgt spid="12"/>
                                        </p:tgtEl>
                                      </p:cBhvr>
                                    </p:animEffect>
                                    <p:anim calcmode="lin" valueType="num">
                                      <p:cBhvr>
                                        <p:cTn id="50" dur="2000" fill="hold"/>
                                        <p:tgtEl>
                                          <p:spTgt spid="12"/>
                                        </p:tgtEl>
                                        <p:attrNameLst>
                                          <p:attrName>style.rotation</p:attrName>
                                        </p:attrNameLst>
                                      </p:cBhvr>
                                      <p:tavLst>
                                        <p:tav tm="0">
                                          <p:val>
                                            <p:fltVal val="720"/>
                                          </p:val>
                                        </p:tav>
                                        <p:tav tm="100000">
                                          <p:val>
                                            <p:fltVal val="0"/>
                                          </p:val>
                                        </p:tav>
                                      </p:tavLst>
                                    </p:anim>
                                    <p:anim calcmode="lin" valueType="num">
                                      <p:cBhvr>
                                        <p:cTn id="51" dur="2000" fill="hold"/>
                                        <p:tgtEl>
                                          <p:spTgt spid="12"/>
                                        </p:tgtEl>
                                        <p:attrNameLst>
                                          <p:attrName>ppt_h</p:attrName>
                                        </p:attrNameLst>
                                      </p:cBhvr>
                                      <p:tavLst>
                                        <p:tav tm="0">
                                          <p:val>
                                            <p:fltVal val="0"/>
                                          </p:val>
                                        </p:tav>
                                        <p:tav tm="100000">
                                          <p:val>
                                            <p:strVal val="#ppt_h"/>
                                          </p:val>
                                        </p:tav>
                                      </p:tavLst>
                                    </p:anim>
                                    <p:anim calcmode="lin" valueType="num">
                                      <p:cBhvr>
                                        <p:cTn id="52" dur="2000" fill="hold"/>
                                        <p:tgtEl>
                                          <p:spTgt spid="12"/>
                                        </p:tgtEl>
                                        <p:attrNameLst>
                                          <p:attrName>ppt_w</p:attrName>
                                        </p:attrNameLst>
                                      </p:cBhvr>
                                      <p:tavLst>
                                        <p:tav tm="0">
                                          <p:val>
                                            <p:fltVal val="0"/>
                                          </p:val>
                                        </p:tav>
                                        <p:tav tm="100000">
                                          <p:val>
                                            <p:strVal val="#ppt_w"/>
                                          </p:val>
                                        </p:tav>
                                      </p:tavLst>
                                    </p:anim>
                                  </p:childTnLst>
                                </p:cTn>
                              </p:par>
                              <p:par>
                                <p:cTn id="53" presetID="35" presetClass="entr" presetSubtype="0" fill="hold" grpId="0" nodeType="withEffect">
                                  <p:stCondLst>
                                    <p:cond delay="8000"/>
                                  </p:stCondLst>
                                  <p:childTnLst>
                                    <p:set>
                                      <p:cBhvr>
                                        <p:cTn id="54" dur="1" fill="hold">
                                          <p:stCondLst>
                                            <p:cond delay="0"/>
                                          </p:stCondLst>
                                        </p:cTn>
                                        <p:tgtEl>
                                          <p:spTgt spid="13"/>
                                        </p:tgtEl>
                                        <p:attrNameLst>
                                          <p:attrName>style.visibility</p:attrName>
                                        </p:attrNameLst>
                                      </p:cBhvr>
                                      <p:to>
                                        <p:strVal val="visible"/>
                                      </p:to>
                                    </p:set>
                                    <p:animEffect transition="in" filter="fade">
                                      <p:cBhvr>
                                        <p:cTn id="55" dur="2000"/>
                                        <p:tgtEl>
                                          <p:spTgt spid="13"/>
                                        </p:tgtEl>
                                      </p:cBhvr>
                                    </p:animEffect>
                                    <p:anim calcmode="lin" valueType="num">
                                      <p:cBhvr>
                                        <p:cTn id="56" dur="2000" fill="hold"/>
                                        <p:tgtEl>
                                          <p:spTgt spid="13"/>
                                        </p:tgtEl>
                                        <p:attrNameLst>
                                          <p:attrName>style.rotation</p:attrName>
                                        </p:attrNameLst>
                                      </p:cBhvr>
                                      <p:tavLst>
                                        <p:tav tm="0">
                                          <p:val>
                                            <p:fltVal val="720"/>
                                          </p:val>
                                        </p:tav>
                                        <p:tav tm="100000">
                                          <p:val>
                                            <p:fltVal val="0"/>
                                          </p:val>
                                        </p:tav>
                                      </p:tavLst>
                                    </p:anim>
                                    <p:anim calcmode="lin" valueType="num">
                                      <p:cBhvr>
                                        <p:cTn id="57" dur="2000" fill="hold"/>
                                        <p:tgtEl>
                                          <p:spTgt spid="13"/>
                                        </p:tgtEl>
                                        <p:attrNameLst>
                                          <p:attrName>ppt_h</p:attrName>
                                        </p:attrNameLst>
                                      </p:cBhvr>
                                      <p:tavLst>
                                        <p:tav tm="0">
                                          <p:val>
                                            <p:fltVal val="0"/>
                                          </p:val>
                                        </p:tav>
                                        <p:tav tm="100000">
                                          <p:val>
                                            <p:strVal val="#ppt_h"/>
                                          </p:val>
                                        </p:tav>
                                      </p:tavLst>
                                    </p:anim>
                                    <p:anim calcmode="lin" valueType="num">
                                      <p:cBhvr>
                                        <p:cTn id="58" dur="2000" fill="hold"/>
                                        <p:tgtEl>
                                          <p:spTgt spid="13"/>
                                        </p:tgtEl>
                                        <p:attrNameLst>
                                          <p:attrName>ppt_w</p:attrName>
                                        </p:attrNameLst>
                                      </p:cBhvr>
                                      <p:tavLst>
                                        <p:tav tm="0">
                                          <p:val>
                                            <p:fltVal val="0"/>
                                          </p:val>
                                        </p:tav>
                                        <p:tav tm="100000">
                                          <p:val>
                                            <p:strVal val="#ppt_w"/>
                                          </p:val>
                                        </p:tav>
                                      </p:tavLst>
                                    </p:anim>
                                  </p:childTnLst>
                                </p:cTn>
                              </p:par>
                              <p:par>
                                <p:cTn id="59" presetID="35" presetClass="entr" presetSubtype="0" fill="hold" grpId="0" nodeType="withEffect">
                                  <p:stCondLst>
                                    <p:cond delay="9000"/>
                                  </p:stCondLst>
                                  <p:childTnLst>
                                    <p:set>
                                      <p:cBhvr>
                                        <p:cTn id="60" dur="1" fill="hold">
                                          <p:stCondLst>
                                            <p:cond delay="0"/>
                                          </p:stCondLst>
                                        </p:cTn>
                                        <p:tgtEl>
                                          <p:spTgt spid="15"/>
                                        </p:tgtEl>
                                        <p:attrNameLst>
                                          <p:attrName>style.visibility</p:attrName>
                                        </p:attrNameLst>
                                      </p:cBhvr>
                                      <p:to>
                                        <p:strVal val="visible"/>
                                      </p:to>
                                    </p:set>
                                    <p:animEffect transition="in" filter="fade">
                                      <p:cBhvr>
                                        <p:cTn id="61" dur="2000"/>
                                        <p:tgtEl>
                                          <p:spTgt spid="15"/>
                                        </p:tgtEl>
                                      </p:cBhvr>
                                    </p:animEffect>
                                    <p:anim calcmode="lin" valueType="num">
                                      <p:cBhvr>
                                        <p:cTn id="62" dur="2000" fill="hold"/>
                                        <p:tgtEl>
                                          <p:spTgt spid="15"/>
                                        </p:tgtEl>
                                        <p:attrNameLst>
                                          <p:attrName>style.rotation</p:attrName>
                                        </p:attrNameLst>
                                      </p:cBhvr>
                                      <p:tavLst>
                                        <p:tav tm="0">
                                          <p:val>
                                            <p:fltVal val="720"/>
                                          </p:val>
                                        </p:tav>
                                        <p:tav tm="100000">
                                          <p:val>
                                            <p:fltVal val="0"/>
                                          </p:val>
                                        </p:tav>
                                      </p:tavLst>
                                    </p:anim>
                                    <p:anim calcmode="lin" valueType="num">
                                      <p:cBhvr>
                                        <p:cTn id="63" dur="2000" fill="hold"/>
                                        <p:tgtEl>
                                          <p:spTgt spid="15"/>
                                        </p:tgtEl>
                                        <p:attrNameLst>
                                          <p:attrName>ppt_h</p:attrName>
                                        </p:attrNameLst>
                                      </p:cBhvr>
                                      <p:tavLst>
                                        <p:tav tm="0">
                                          <p:val>
                                            <p:fltVal val="0"/>
                                          </p:val>
                                        </p:tav>
                                        <p:tav tm="100000">
                                          <p:val>
                                            <p:strVal val="#ppt_h"/>
                                          </p:val>
                                        </p:tav>
                                      </p:tavLst>
                                    </p:anim>
                                    <p:anim calcmode="lin" valueType="num">
                                      <p:cBhvr>
                                        <p:cTn id="64" dur="2000" fill="hold"/>
                                        <p:tgtEl>
                                          <p:spTgt spid="15"/>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P spid="7" grpId="0" animBg="1"/>
      <p:bldP spid="10" grpId="0" animBg="1"/>
      <p:bldP spid="11" grpId="0" animBg="1"/>
      <p:bldP spid="12" grpId="0" animBg="1"/>
      <p:bldP spid="13" grpId="0" animBg="1"/>
      <p:bldP spid="14" grpId="0" animBg="1"/>
      <p:bldP spid="15" grpId="0" animBg="1"/>
      <p:bldP spid="1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9F3D4D7-9F14-417F-870F-A8502A662BB6}"/>
              </a:ext>
            </a:extLst>
          </p:cNvPr>
          <p:cNvSpPr/>
          <p:nvPr/>
        </p:nvSpPr>
        <p:spPr>
          <a:xfrm>
            <a:off x="280987" y="66780"/>
            <a:ext cx="11639550" cy="2405198"/>
          </a:xfrm>
          <a:prstGeom prst="rect">
            <a:avLst/>
          </a:prstGeom>
          <a:effectLst>
            <a:glow rad="228600">
              <a:schemeClr val="accent2">
                <a:satMod val="175000"/>
                <a:alpha val="40000"/>
              </a:schemeClr>
            </a:glow>
          </a:effectLst>
          <a:scene3d>
            <a:camera prst="orthographicFront"/>
            <a:lightRig rig="threePt" dir="t"/>
          </a:scene3d>
          <a:sp3d>
            <a:bevelT w="139700" h="1397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F72F18F8-00E4-4D83-90D6-199CAC5A101F}"/>
              </a:ext>
            </a:extLst>
          </p:cNvPr>
          <p:cNvSpPr/>
          <p:nvPr/>
        </p:nvSpPr>
        <p:spPr>
          <a:xfrm>
            <a:off x="516732" y="163654"/>
            <a:ext cx="11144254" cy="2308324"/>
          </a:xfrm>
          <a:prstGeom prst="rect">
            <a:avLst/>
          </a:prstGeom>
        </p:spPr>
        <p:txBody>
          <a:bodyPr wrap="square">
            <a:spAutoFit/>
          </a:bodyPr>
          <a:lstStyle/>
          <a:p>
            <a:pPr algn="just"/>
            <a:r>
              <a:rPr lang="en-US" b="1" dirty="0">
                <a:latin typeface="Calibri" panose="020F0502020204030204" pitchFamily="34" charset="0"/>
                <a:cs typeface="Calibri" panose="020F0502020204030204" pitchFamily="34" charset="0"/>
              </a:rPr>
              <a:t>Now in the fifteenth year of the reign of Tiberius Caesar, Pontius Pilate being governor of Judaea, and Herod being tetrarch of Galilee, and his brother Philip tetrarch of Ituraea and of the region of </a:t>
            </a:r>
            <a:r>
              <a:rPr lang="en-US" b="1" dirty="0" err="1">
                <a:latin typeface="Calibri" panose="020F0502020204030204" pitchFamily="34" charset="0"/>
                <a:cs typeface="Calibri" panose="020F0502020204030204" pitchFamily="34" charset="0"/>
              </a:rPr>
              <a:t>Trachonitis</a:t>
            </a:r>
            <a:r>
              <a:rPr lang="en-US" b="1" dirty="0">
                <a:latin typeface="Calibri" panose="020F0502020204030204" pitchFamily="34" charset="0"/>
                <a:cs typeface="Calibri" panose="020F0502020204030204" pitchFamily="34" charset="0"/>
              </a:rPr>
              <a:t>, and </a:t>
            </a:r>
            <a:r>
              <a:rPr lang="en-US" b="1" dirty="0" err="1">
                <a:latin typeface="Calibri" panose="020F0502020204030204" pitchFamily="34" charset="0"/>
                <a:cs typeface="Calibri" panose="020F0502020204030204" pitchFamily="34" charset="0"/>
              </a:rPr>
              <a:t>Lysanias</a:t>
            </a:r>
            <a:r>
              <a:rPr lang="en-US" b="1" dirty="0">
                <a:latin typeface="Calibri" panose="020F0502020204030204" pitchFamily="34" charset="0"/>
                <a:cs typeface="Calibri" panose="020F0502020204030204" pitchFamily="34" charset="0"/>
              </a:rPr>
              <a:t> the tetrarch of Abilene, Annas and Caiaphas being the high priests, the word of God came unto John the son of Zacharias in the wilderness. And he came into all the country about Jordan, preaching the baptism of repentance for the remission of sins; As it is written in the book of the words of Esaias the prophet, saying, The voice of one crying in the wilderness, Prepare ye the way of the Lord, make his paths straight. Every valley shall be filled, and every mountain and hill shall be brought low; and the crooked shall be made straight, and the rough ways shall be made smooth; And all flesh shall see the salvation of God. (Luke 3:1-6)</a:t>
            </a:r>
          </a:p>
        </p:txBody>
      </p:sp>
      <p:sp>
        <p:nvSpPr>
          <p:cNvPr id="4" name="Frame 3">
            <a:extLst>
              <a:ext uri="{FF2B5EF4-FFF2-40B4-BE49-F238E27FC236}">
                <a16:creationId xmlns:a16="http://schemas.microsoft.com/office/drawing/2014/main" id="{969F0D27-53D1-490B-A922-83B0B45E5C1F}"/>
              </a:ext>
            </a:extLst>
          </p:cNvPr>
          <p:cNvSpPr/>
          <p:nvPr/>
        </p:nvSpPr>
        <p:spPr>
          <a:xfrm>
            <a:off x="741754" y="2931380"/>
            <a:ext cx="2933700" cy="2343150"/>
          </a:xfrm>
          <a:prstGeom prst="frame">
            <a:avLst/>
          </a:prstGeom>
          <a:solidFill>
            <a:schemeClr val="accent2">
              <a:lumMod val="75000"/>
            </a:schemeClr>
          </a:solidFill>
          <a:ln>
            <a:no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Calibri" panose="020F0502020204030204" pitchFamily="34" charset="0"/>
                <a:cs typeface="Calibri" panose="020F0502020204030204" pitchFamily="34" charset="0"/>
              </a:rPr>
              <a:t>John grew up, strong in spirit, in the wilderness</a:t>
            </a:r>
          </a:p>
          <a:p>
            <a:pPr algn="ctr"/>
            <a:r>
              <a:rPr lang="en-US" sz="1400" b="1" dirty="0">
                <a:solidFill>
                  <a:schemeClr val="tx1"/>
                </a:solidFill>
                <a:latin typeface="Calibri" panose="020F0502020204030204" pitchFamily="34" charset="0"/>
                <a:cs typeface="Calibri" panose="020F0502020204030204" pitchFamily="34" charset="0"/>
              </a:rPr>
              <a:t> (Luke 1:80)</a:t>
            </a:r>
          </a:p>
        </p:txBody>
      </p:sp>
      <p:sp>
        <p:nvSpPr>
          <p:cNvPr id="5" name="Frame 4">
            <a:extLst>
              <a:ext uri="{FF2B5EF4-FFF2-40B4-BE49-F238E27FC236}">
                <a16:creationId xmlns:a16="http://schemas.microsoft.com/office/drawing/2014/main" id="{B4C807F5-56E5-486D-93ED-DA621696D610}"/>
              </a:ext>
            </a:extLst>
          </p:cNvPr>
          <p:cNvSpPr/>
          <p:nvPr/>
        </p:nvSpPr>
        <p:spPr>
          <a:xfrm>
            <a:off x="2524123" y="3850184"/>
            <a:ext cx="2933700" cy="2343150"/>
          </a:xfrm>
          <a:prstGeom prst="frame">
            <a:avLst/>
          </a:prstGeom>
          <a:solidFill>
            <a:srgbClr val="00B0F0"/>
          </a:solidFill>
          <a:ln>
            <a:noFill/>
          </a:ln>
          <a:scene3d>
            <a:camera prst="orthographicFront"/>
            <a:lightRig rig="threePt" dir="t"/>
          </a:scene3d>
          <a:sp3d>
            <a:bevelT w="139700" h="1397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Calibri" panose="020F0502020204030204" pitchFamily="34" charset="0"/>
                <a:cs typeface="Calibri" panose="020F0502020204030204" pitchFamily="34" charset="0"/>
              </a:rPr>
              <a:t>John preached the </a:t>
            </a:r>
          </a:p>
          <a:p>
            <a:pPr algn="ctr"/>
            <a:r>
              <a:rPr lang="en-US" sz="1400" b="1" dirty="0">
                <a:solidFill>
                  <a:schemeClr val="tx1"/>
                </a:solidFill>
                <a:latin typeface="Calibri" panose="020F0502020204030204" pitchFamily="34" charset="0"/>
                <a:cs typeface="Calibri" panose="020F0502020204030204" pitchFamily="34" charset="0"/>
              </a:rPr>
              <a:t>BAPTISM OF REPENTANCE for the remission of sins</a:t>
            </a:r>
          </a:p>
        </p:txBody>
      </p:sp>
      <p:sp>
        <p:nvSpPr>
          <p:cNvPr id="6" name="Frame 5">
            <a:extLst>
              <a:ext uri="{FF2B5EF4-FFF2-40B4-BE49-F238E27FC236}">
                <a16:creationId xmlns:a16="http://schemas.microsoft.com/office/drawing/2014/main" id="{963F0564-6808-4BFC-8A23-E9E82EAE9648}"/>
              </a:ext>
            </a:extLst>
          </p:cNvPr>
          <p:cNvSpPr/>
          <p:nvPr/>
        </p:nvSpPr>
        <p:spPr>
          <a:xfrm>
            <a:off x="6088859" y="3850184"/>
            <a:ext cx="2933700" cy="2343150"/>
          </a:xfrm>
          <a:prstGeom prst="frame">
            <a:avLst/>
          </a:prstGeom>
          <a:solidFill>
            <a:srgbClr val="00B050"/>
          </a:solidFill>
          <a:ln>
            <a:noFill/>
          </a:ln>
          <a:scene3d>
            <a:camera prst="orthographicFront"/>
            <a:lightRig rig="threePt" dir="t"/>
          </a:scene3d>
          <a:sp3d>
            <a:bevelT w="139700" h="1397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Calibri" panose="020F0502020204030204" pitchFamily="34" charset="0"/>
                <a:cs typeface="Calibri" panose="020F0502020204030204" pitchFamily="34" charset="0"/>
              </a:rPr>
              <a:t>The Word of God came to John in the Wilderness to begin his ministry</a:t>
            </a:r>
          </a:p>
        </p:txBody>
      </p:sp>
      <p:sp>
        <p:nvSpPr>
          <p:cNvPr id="7" name="Frame 6">
            <a:extLst>
              <a:ext uri="{FF2B5EF4-FFF2-40B4-BE49-F238E27FC236}">
                <a16:creationId xmlns:a16="http://schemas.microsoft.com/office/drawing/2014/main" id="{B06D8DB5-4C1E-4D69-B9E6-367ED55B6D83}"/>
              </a:ext>
            </a:extLst>
          </p:cNvPr>
          <p:cNvSpPr/>
          <p:nvPr/>
        </p:nvSpPr>
        <p:spPr>
          <a:xfrm>
            <a:off x="8186745" y="2931380"/>
            <a:ext cx="2933700" cy="2343150"/>
          </a:xfrm>
          <a:prstGeom prst="frame">
            <a:avLst/>
          </a:prstGeom>
          <a:solidFill>
            <a:srgbClr val="7030A0"/>
          </a:solidFill>
          <a:ln>
            <a:noFill/>
          </a:ln>
          <a:scene3d>
            <a:camera prst="orthographicFront"/>
            <a:lightRig rig="threePt" dir="t"/>
          </a:scene3d>
          <a:sp3d>
            <a:bevelT w="139700" h="1397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Calibri" panose="020F0502020204030204" pitchFamily="34" charset="0"/>
                <a:cs typeface="Calibri" panose="020F0502020204030204" pitchFamily="34" charset="0"/>
              </a:rPr>
              <a:t>The Old Testament Isaiah prophesied six things about John the Baptist</a:t>
            </a:r>
          </a:p>
        </p:txBody>
      </p:sp>
      <p:sp>
        <p:nvSpPr>
          <p:cNvPr id="8" name="Frame 7">
            <a:extLst>
              <a:ext uri="{FF2B5EF4-FFF2-40B4-BE49-F238E27FC236}">
                <a16:creationId xmlns:a16="http://schemas.microsoft.com/office/drawing/2014/main" id="{E330A53D-3188-4C91-AA36-ADBC86F929BD}"/>
              </a:ext>
            </a:extLst>
          </p:cNvPr>
          <p:cNvSpPr/>
          <p:nvPr/>
        </p:nvSpPr>
        <p:spPr>
          <a:xfrm>
            <a:off x="4383280" y="2931380"/>
            <a:ext cx="2933700" cy="2343150"/>
          </a:xfrm>
          <a:prstGeom prst="frame">
            <a:avLst/>
          </a:prstGeom>
          <a:solidFill>
            <a:schemeClr val="accent3">
              <a:lumMod val="75000"/>
            </a:schemeClr>
          </a:solidFill>
          <a:ln>
            <a:noFill/>
          </a:ln>
          <a:scene3d>
            <a:camera prst="orthographicFront"/>
            <a:lightRig rig="threePt" dir="t"/>
          </a:scene3d>
          <a:sp3d>
            <a:bevelT w="139700" h="1397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Calibri" panose="020F0502020204030204" pitchFamily="34" charset="0"/>
                <a:cs typeface="Calibri" panose="020F0502020204030204" pitchFamily="34" charset="0"/>
              </a:rPr>
              <a:t>John’s ministry was special to the Jews because it was a new way for the children of Israel to have their sins forgiven by the LORD God</a:t>
            </a:r>
          </a:p>
        </p:txBody>
      </p:sp>
    </p:spTree>
    <p:extLst>
      <p:ext uri="{BB962C8B-B14F-4D97-AF65-F5344CB8AC3E}">
        <p14:creationId xmlns:p14="http://schemas.microsoft.com/office/powerpoint/2010/main" val="152002685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p:cTn id="15" dur="1000" fill="hold"/>
                                        <p:tgtEl>
                                          <p:spTgt spid="6"/>
                                        </p:tgtEl>
                                        <p:attrNameLst>
                                          <p:attrName>ppt_w</p:attrName>
                                        </p:attrNameLst>
                                      </p:cBhvr>
                                      <p:tavLst>
                                        <p:tav tm="0">
                                          <p:val>
                                            <p:fltVal val="0"/>
                                          </p:val>
                                        </p:tav>
                                        <p:tav tm="100000">
                                          <p:val>
                                            <p:strVal val="#ppt_w"/>
                                          </p:val>
                                        </p:tav>
                                      </p:tavLst>
                                    </p:anim>
                                    <p:anim calcmode="lin" valueType="num">
                                      <p:cBhvr>
                                        <p:cTn id="16" dur="1000" fill="hold"/>
                                        <p:tgtEl>
                                          <p:spTgt spid="6"/>
                                        </p:tgtEl>
                                        <p:attrNameLst>
                                          <p:attrName>ppt_h</p:attrName>
                                        </p:attrNameLst>
                                      </p:cBhvr>
                                      <p:tavLst>
                                        <p:tav tm="0">
                                          <p:val>
                                            <p:fltVal val="0"/>
                                          </p:val>
                                        </p:tav>
                                        <p:tav tm="100000">
                                          <p:val>
                                            <p:strVal val="#ppt_h"/>
                                          </p:val>
                                        </p:tav>
                                      </p:tavLst>
                                    </p:anim>
                                    <p:anim calcmode="lin" valueType="num">
                                      <p:cBhvr>
                                        <p:cTn id="17" dur="1000" fill="hold"/>
                                        <p:tgtEl>
                                          <p:spTgt spid="6"/>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6"/>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p:stCondLst>
                        <p:cond delay="indefinite"/>
                      </p:stCondLst>
                      <p:childTnLst>
                        <p:par>
                          <p:cTn id="20" fill="hold">
                            <p:stCondLst>
                              <p:cond delay="0"/>
                            </p:stCondLst>
                            <p:childTnLst>
                              <p:par>
                                <p:cTn id="21" presetID="15"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p:cTn id="23" dur="1000" fill="hold"/>
                                        <p:tgtEl>
                                          <p:spTgt spid="5"/>
                                        </p:tgtEl>
                                        <p:attrNameLst>
                                          <p:attrName>ppt_w</p:attrName>
                                        </p:attrNameLst>
                                      </p:cBhvr>
                                      <p:tavLst>
                                        <p:tav tm="0">
                                          <p:val>
                                            <p:fltVal val="0"/>
                                          </p:val>
                                        </p:tav>
                                        <p:tav tm="100000">
                                          <p:val>
                                            <p:strVal val="#ppt_w"/>
                                          </p:val>
                                        </p:tav>
                                      </p:tavLst>
                                    </p:anim>
                                    <p:anim calcmode="lin" valueType="num">
                                      <p:cBhvr>
                                        <p:cTn id="24" dur="1000" fill="hold"/>
                                        <p:tgtEl>
                                          <p:spTgt spid="5"/>
                                        </p:tgtEl>
                                        <p:attrNameLst>
                                          <p:attrName>ppt_h</p:attrName>
                                        </p:attrNameLst>
                                      </p:cBhvr>
                                      <p:tavLst>
                                        <p:tav tm="0">
                                          <p:val>
                                            <p:fltVal val="0"/>
                                          </p:val>
                                        </p:tav>
                                        <p:tav tm="100000">
                                          <p:val>
                                            <p:strVal val="#ppt_h"/>
                                          </p:val>
                                        </p:tav>
                                      </p:tavLst>
                                    </p:anim>
                                    <p:anim calcmode="lin" valueType="num">
                                      <p:cBhvr>
                                        <p:cTn id="25" dur="1000" fill="hold"/>
                                        <p:tgtEl>
                                          <p:spTgt spid="5"/>
                                        </p:tgtEl>
                                        <p:attrNameLst>
                                          <p:attrName>ppt_x</p:attrName>
                                        </p:attrNameLst>
                                      </p:cBhvr>
                                      <p:tavLst>
                                        <p:tav tm="0" fmla="#ppt_x+(cos(-2*pi*(1-$))*-#ppt_x-sin(-2*pi*(1-$))*(1-#ppt_y))*(1-$)">
                                          <p:val>
                                            <p:fltVal val="0"/>
                                          </p:val>
                                        </p:tav>
                                        <p:tav tm="100000">
                                          <p:val>
                                            <p:fltVal val="1"/>
                                          </p:val>
                                        </p:tav>
                                      </p:tavLst>
                                    </p:anim>
                                    <p:anim calcmode="lin" valueType="num">
                                      <p:cBhvr>
                                        <p:cTn id="26" dur="1000" fill="hold"/>
                                        <p:tgtEl>
                                          <p:spTgt spid="5"/>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7" fill="hold">
                      <p:stCondLst>
                        <p:cond delay="indefinite"/>
                      </p:stCondLst>
                      <p:childTnLst>
                        <p:par>
                          <p:cTn id="28" fill="hold">
                            <p:stCondLst>
                              <p:cond delay="0"/>
                            </p:stCondLst>
                            <p:childTnLst>
                              <p:par>
                                <p:cTn id="29" presetID="15"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p:cTn id="31" dur="1000" fill="hold"/>
                                        <p:tgtEl>
                                          <p:spTgt spid="8"/>
                                        </p:tgtEl>
                                        <p:attrNameLst>
                                          <p:attrName>ppt_w</p:attrName>
                                        </p:attrNameLst>
                                      </p:cBhvr>
                                      <p:tavLst>
                                        <p:tav tm="0">
                                          <p:val>
                                            <p:fltVal val="0"/>
                                          </p:val>
                                        </p:tav>
                                        <p:tav tm="100000">
                                          <p:val>
                                            <p:strVal val="#ppt_w"/>
                                          </p:val>
                                        </p:tav>
                                      </p:tavLst>
                                    </p:anim>
                                    <p:anim calcmode="lin" valueType="num">
                                      <p:cBhvr>
                                        <p:cTn id="32" dur="1000" fill="hold"/>
                                        <p:tgtEl>
                                          <p:spTgt spid="8"/>
                                        </p:tgtEl>
                                        <p:attrNameLst>
                                          <p:attrName>ppt_h</p:attrName>
                                        </p:attrNameLst>
                                      </p:cBhvr>
                                      <p:tavLst>
                                        <p:tav tm="0">
                                          <p:val>
                                            <p:fltVal val="0"/>
                                          </p:val>
                                        </p:tav>
                                        <p:tav tm="100000">
                                          <p:val>
                                            <p:strVal val="#ppt_h"/>
                                          </p:val>
                                        </p:tav>
                                      </p:tavLst>
                                    </p:anim>
                                    <p:anim calcmode="lin" valueType="num">
                                      <p:cBhvr>
                                        <p:cTn id="33" dur="1000" fill="hold"/>
                                        <p:tgtEl>
                                          <p:spTgt spid="8"/>
                                        </p:tgtEl>
                                        <p:attrNameLst>
                                          <p:attrName>ppt_x</p:attrName>
                                        </p:attrNameLst>
                                      </p:cBhvr>
                                      <p:tavLst>
                                        <p:tav tm="0" fmla="#ppt_x+(cos(-2*pi*(1-$))*-#ppt_x-sin(-2*pi*(1-$))*(1-#ppt_y))*(1-$)">
                                          <p:val>
                                            <p:fltVal val="0"/>
                                          </p:val>
                                        </p:tav>
                                        <p:tav tm="100000">
                                          <p:val>
                                            <p:fltVal val="1"/>
                                          </p:val>
                                        </p:tav>
                                      </p:tavLst>
                                    </p:anim>
                                    <p:anim calcmode="lin" valueType="num">
                                      <p:cBhvr>
                                        <p:cTn id="34" dur="1000" fill="hold"/>
                                        <p:tgtEl>
                                          <p:spTgt spid="8"/>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5" fill="hold">
                      <p:stCondLst>
                        <p:cond delay="indefinite"/>
                      </p:stCondLst>
                      <p:childTnLst>
                        <p:par>
                          <p:cTn id="36" fill="hold">
                            <p:stCondLst>
                              <p:cond delay="0"/>
                            </p:stCondLst>
                            <p:childTnLst>
                              <p:par>
                                <p:cTn id="37" presetID="15"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anim calcmode="lin" valueType="num">
                                      <p:cBhvr>
                                        <p:cTn id="39" dur="1000" fill="hold"/>
                                        <p:tgtEl>
                                          <p:spTgt spid="7"/>
                                        </p:tgtEl>
                                        <p:attrNameLst>
                                          <p:attrName>ppt_w</p:attrName>
                                        </p:attrNameLst>
                                      </p:cBhvr>
                                      <p:tavLst>
                                        <p:tav tm="0">
                                          <p:val>
                                            <p:fltVal val="0"/>
                                          </p:val>
                                        </p:tav>
                                        <p:tav tm="100000">
                                          <p:val>
                                            <p:strVal val="#ppt_w"/>
                                          </p:val>
                                        </p:tav>
                                      </p:tavLst>
                                    </p:anim>
                                    <p:anim calcmode="lin" valueType="num">
                                      <p:cBhvr>
                                        <p:cTn id="40" dur="1000" fill="hold"/>
                                        <p:tgtEl>
                                          <p:spTgt spid="7"/>
                                        </p:tgtEl>
                                        <p:attrNameLst>
                                          <p:attrName>ppt_h</p:attrName>
                                        </p:attrNameLst>
                                      </p:cBhvr>
                                      <p:tavLst>
                                        <p:tav tm="0">
                                          <p:val>
                                            <p:fltVal val="0"/>
                                          </p:val>
                                        </p:tav>
                                        <p:tav tm="100000">
                                          <p:val>
                                            <p:strVal val="#ppt_h"/>
                                          </p:val>
                                        </p:tav>
                                      </p:tavLst>
                                    </p:anim>
                                    <p:anim calcmode="lin" valueType="num">
                                      <p:cBhvr>
                                        <p:cTn id="41" dur="1000" fill="hold"/>
                                        <p:tgtEl>
                                          <p:spTgt spid="7"/>
                                        </p:tgtEl>
                                        <p:attrNameLst>
                                          <p:attrName>ppt_x</p:attrName>
                                        </p:attrNameLst>
                                      </p:cBhvr>
                                      <p:tavLst>
                                        <p:tav tm="0" fmla="#ppt_x+(cos(-2*pi*(1-$))*-#ppt_x-sin(-2*pi*(1-$))*(1-#ppt_y))*(1-$)">
                                          <p:val>
                                            <p:fltVal val="0"/>
                                          </p:val>
                                        </p:tav>
                                        <p:tav tm="100000">
                                          <p:val>
                                            <p:fltVal val="1"/>
                                          </p:val>
                                        </p:tav>
                                      </p:tavLst>
                                    </p:anim>
                                    <p:anim calcmode="lin" valueType="num">
                                      <p:cBhvr>
                                        <p:cTn id="42" dur="1000" fill="hold"/>
                                        <p:tgtEl>
                                          <p:spTgt spid="7"/>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37DE6393-5A53-4854-8E06-DB7D79B82AB3}"/>
              </a:ext>
            </a:extLst>
          </p:cNvPr>
          <p:cNvSpPr/>
          <p:nvPr/>
        </p:nvSpPr>
        <p:spPr>
          <a:xfrm>
            <a:off x="5225143" y="365760"/>
            <a:ext cx="6966857" cy="1110343"/>
          </a:xfrm>
          <a:prstGeom prst="ellips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latin typeface="Calibri" panose="020F0502020204030204" pitchFamily="34" charset="0"/>
                <a:cs typeface="Calibri" panose="020F0502020204030204" pitchFamily="34" charset="0"/>
              </a:rPr>
              <a:t>Six things Isaiah prophesized about John the Baptist in the Old Testament (Isaiah 40:3-5)</a:t>
            </a:r>
          </a:p>
        </p:txBody>
      </p:sp>
      <p:sp>
        <p:nvSpPr>
          <p:cNvPr id="8" name="Oval 7">
            <a:extLst>
              <a:ext uri="{FF2B5EF4-FFF2-40B4-BE49-F238E27FC236}">
                <a16:creationId xmlns:a16="http://schemas.microsoft.com/office/drawing/2014/main" id="{8E1F138A-26BD-4942-A1F3-666B80A80396}"/>
              </a:ext>
            </a:extLst>
          </p:cNvPr>
          <p:cNvSpPr/>
          <p:nvPr/>
        </p:nvSpPr>
        <p:spPr>
          <a:xfrm>
            <a:off x="315686" y="2495005"/>
            <a:ext cx="11586754" cy="849086"/>
          </a:xfrm>
          <a:prstGeom prst="ellipse">
            <a:avLst/>
          </a:prstGeom>
          <a:solidFill>
            <a:srgbClr val="FFFF00"/>
          </a:solidFill>
          <a:ln>
            <a:no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latin typeface="Calibri" panose="020F0502020204030204" pitchFamily="34" charset="0"/>
                <a:cs typeface="Calibri" panose="020F0502020204030204" pitchFamily="34" charset="0"/>
              </a:rPr>
              <a:t>Fill every valley</a:t>
            </a:r>
          </a:p>
        </p:txBody>
      </p:sp>
      <p:sp>
        <p:nvSpPr>
          <p:cNvPr id="9" name="Oval 8">
            <a:extLst>
              <a:ext uri="{FF2B5EF4-FFF2-40B4-BE49-F238E27FC236}">
                <a16:creationId xmlns:a16="http://schemas.microsoft.com/office/drawing/2014/main" id="{68C41765-35E0-49E6-A19F-2467151E6D50}"/>
              </a:ext>
            </a:extLst>
          </p:cNvPr>
          <p:cNvSpPr/>
          <p:nvPr/>
        </p:nvSpPr>
        <p:spPr>
          <a:xfrm>
            <a:off x="315686" y="1658981"/>
            <a:ext cx="11586754" cy="849086"/>
          </a:xfrm>
          <a:prstGeom prst="ellipse">
            <a:avLst/>
          </a:prstGeom>
          <a:solidFill>
            <a:srgbClr val="FFC000"/>
          </a:solidFill>
          <a:ln>
            <a:no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latin typeface="Calibri" panose="020F0502020204030204" pitchFamily="34" charset="0"/>
                <a:cs typeface="Calibri" panose="020F0502020204030204" pitchFamily="34" charset="0"/>
              </a:rPr>
              <a:t>Cry out in the wilderness “Prepare ye the way of the Lord, make his paths straight”</a:t>
            </a:r>
          </a:p>
        </p:txBody>
      </p:sp>
      <p:sp>
        <p:nvSpPr>
          <p:cNvPr id="10" name="Oval 9">
            <a:extLst>
              <a:ext uri="{FF2B5EF4-FFF2-40B4-BE49-F238E27FC236}">
                <a16:creationId xmlns:a16="http://schemas.microsoft.com/office/drawing/2014/main" id="{EBB98C2C-A3C2-466D-A0B4-92B95DAEEAB1}"/>
              </a:ext>
            </a:extLst>
          </p:cNvPr>
          <p:cNvSpPr/>
          <p:nvPr/>
        </p:nvSpPr>
        <p:spPr>
          <a:xfrm>
            <a:off x="315686" y="3344091"/>
            <a:ext cx="11586754" cy="849086"/>
          </a:xfrm>
          <a:prstGeom prst="ellipse">
            <a:avLst/>
          </a:prstGeom>
          <a:solidFill>
            <a:srgbClr val="92D050"/>
          </a:solidFill>
          <a:ln>
            <a:no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latin typeface="Calibri" panose="020F0502020204030204" pitchFamily="34" charset="0"/>
                <a:cs typeface="Calibri" panose="020F0502020204030204" pitchFamily="34" charset="0"/>
              </a:rPr>
              <a:t>Bring every mountain and hill low</a:t>
            </a:r>
          </a:p>
        </p:txBody>
      </p:sp>
      <p:sp>
        <p:nvSpPr>
          <p:cNvPr id="11" name="Oval 10">
            <a:extLst>
              <a:ext uri="{FF2B5EF4-FFF2-40B4-BE49-F238E27FC236}">
                <a16:creationId xmlns:a16="http://schemas.microsoft.com/office/drawing/2014/main" id="{755DABC0-4A65-4547-B387-FFD406CE5709}"/>
              </a:ext>
            </a:extLst>
          </p:cNvPr>
          <p:cNvSpPr/>
          <p:nvPr/>
        </p:nvSpPr>
        <p:spPr>
          <a:xfrm>
            <a:off x="315686" y="4180115"/>
            <a:ext cx="11586754" cy="849086"/>
          </a:xfrm>
          <a:prstGeom prst="ellipse">
            <a:avLst/>
          </a:prstGeom>
          <a:solidFill>
            <a:srgbClr val="00B0F0"/>
          </a:solidFill>
          <a:ln>
            <a:no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latin typeface="Calibri" panose="020F0502020204030204" pitchFamily="34" charset="0"/>
                <a:cs typeface="Calibri" panose="020F0502020204030204" pitchFamily="34" charset="0"/>
              </a:rPr>
              <a:t>Straighten every crooked (path)</a:t>
            </a:r>
          </a:p>
        </p:txBody>
      </p:sp>
      <p:sp>
        <p:nvSpPr>
          <p:cNvPr id="12" name="Oval 11">
            <a:extLst>
              <a:ext uri="{FF2B5EF4-FFF2-40B4-BE49-F238E27FC236}">
                <a16:creationId xmlns:a16="http://schemas.microsoft.com/office/drawing/2014/main" id="{A6F3073E-09C9-4021-961D-31BC3F9C551B}"/>
              </a:ext>
            </a:extLst>
          </p:cNvPr>
          <p:cNvSpPr/>
          <p:nvPr/>
        </p:nvSpPr>
        <p:spPr>
          <a:xfrm>
            <a:off x="302623" y="5055325"/>
            <a:ext cx="11586754" cy="849086"/>
          </a:xfrm>
          <a:prstGeom prst="ellipse">
            <a:avLst/>
          </a:prstGeom>
          <a:solidFill>
            <a:srgbClr val="7030A0"/>
          </a:solidFill>
          <a:ln>
            <a:no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latin typeface="Calibri" panose="020F0502020204030204" pitchFamily="34" charset="0"/>
                <a:cs typeface="Calibri" panose="020F0502020204030204" pitchFamily="34" charset="0"/>
              </a:rPr>
              <a:t>Smooth every rough way</a:t>
            </a:r>
          </a:p>
        </p:txBody>
      </p:sp>
      <p:sp>
        <p:nvSpPr>
          <p:cNvPr id="13" name="Oval 12">
            <a:extLst>
              <a:ext uri="{FF2B5EF4-FFF2-40B4-BE49-F238E27FC236}">
                <a16:creationId xmlns:a16="http://schemas.microsoft.com/office/drawing/2014/main" id="{8F34DC87-808E-4E81-BA05-7FBA7EBADC86}"/>
              </a:ext>
            </a:extLst>
          </p:cNvPr>
          <p:cNvSpPr/>
          <p:nvPr/>
        </p:nvSpPr>
        <p:spPr>
          <a:xfrm>
            <a:off x="302623" y="5904411"/>
            <a:ext cx="11586754" cy="849086"/>
          </a:xfrm>
          <a:prstGeom prst="ellipse">
            <a:avLst/>
          </a:prstGeom>
          <a:ln>
            <a:solidFill>
              <a:srgbClr val="FF0000"/>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latin typeface="Calibri" panose="020F0502020204030204" pitchFamily="34" charset="0"/>
                <a:cs typeface="Calibri" panose="020F0502020204030204" pitchFamily="34" charset="0"/>
              </a:rPr>
              <a:t>Enable all flesh to see the salvation of the LORD God</a:t>
            </a:r>
          </a:p>
        </p:txBody>
      </p:sp>
    </p:spTree>
    <p:extLst>
      <p:ext uri="{BB962C8B-B14F-4D97-AF65-F5344CB8AC3E}">
        <p14:creationId xmlns:p14="http://schemas.microsoft.com/office/powerpoint/2010/main" val="40865725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0" fill="hold"/>
                                        <p:tgtEl>
                                          <p:spTgt spid="9"/>
                                        </p:tgtEl>
                                        <p:attrNameLst>
                                          <p:attrName>ppt_w</p:attrName>
                                        </p:attrNameLst>
                                      </p:cBhvr>
                                      <p:tavLst>
                                        <p:tav tm="0" fmla="#ppt_w*sin(2.5*pi*$)">
                                          <p:val>
                                            <p:fltVal val="0"/>
                                          </p:val>
                                        </p:tav>
                                        <p:tav tm="100000">
                                          <p:val>
                                            <p:fltVal val="1"/>
                                          </p:val>
                                        </p:tav>
                                      </p:tavLst>
                                    </p:anim>
                                    <p:anim calcmode="lin" valueType="num">
                                      <p:cBhvr>
                                        <p:cTn id="8" dur="5000" fill="hold"/>
                                        <p:tgtEl>
                                          <p:spTgt spid="9"/>
                                        </p:tgtEl>
                                        <p:attrNameLst>
                                          <p:attrName>ppt_h</p:attrName>
                                        </p:attrNameLst>
                                      </p:cBhvr>
                                      <p:tavLst>
                                        <p:tav tm="0">
                                          <p:val>
                                            <p:strVal val="#ppt_h"/>
                                          </p:val>
                                        </p:tav>
                                        <p:tav tm="100000">
                                          <p:val>
                                            <p:strVal val="#ppt_h"/>
                                          </p:val>
                                        </p:tav>
                                      </p:tavLst>
                                    </p:anim>
                                  </p:childTnLst>
                                </p:cTn>
                              </p:par>
                              <p:par>
                                <p:cTn id="9" presetID="19" presetClass="entr" presetSubtype="10" fill="hold" grpId="0" nodeType="withEffect">
                                  <p:stCondLst>
                                    <p:cond delay="1000"/>
                                  </p:stCondLst>
                                  <p:childTnLst>
                                    <p:set>
                                      <p:cBhvr>
                                        <p:cTn id="10" dur="1" fill="hold">
                                          <p:stCondLst>
                                            <p:cond delay="0"/>
                                          </p:stCondLst>
                                        </p:cTn>
                                        <p:tgtEl>
                                          <p:spTgt spid="8"/>
                                        </p:tgtEl>
                                        <p:attrNameLst>
                                          <p:attrName>style.visibility</p:attrName>
                                        </p:attrNameLst>
                                      </p:cBhvr>
                                      <p:to>
                                        <p:strVal val="visible"/>
                                      </p:to>
                                    </p:set>
                                    <p:anim calcmode="lin" valueType="num">
                                      <p:cBhvr>
                                        <p:cTn id="11" dur="5000" fill="hold"/>
                                        <p:tgtEl>
                                          <p:spTgt spid="8"/>
                                        </p:tgtEl>
                                        <p:attrNameLst>
                                          <p:attrName>ppt_w</p:attrName>
                                        </p:attrNameLst>
                                      </p:cBhvr>
                                      <p:tavLst>
                                        <p:tav tm="0" fmla="#ppt_w*sin(2.5*pi*$)">
                                          <p:val>
                                            <p:fltVal val="0"/>
                                          </p:val>
                                        </p:tav>
                                        <p:tav tm="100000">
                                          <p:val>
                                            <p:fltVal val="1"/>
                                          </p:val>
                                        </p:tav>
                                      </p:tavLst>
                                    </p:anim>
                                    <p:anim calcmode="lin" valueType="num">
                                      <p:cBhvr>
                                        <p:cTn id="12" dur="5000" fill="hold"/>
                                        <p:tgtEl>
                                          <p:spTgt spid="8"/>
                                        </p:tgtEl>
                                        <p:attrNameLst>
                                          <p:attrName>ppt_h</p:attrName>
                                        </p:attrNameLst>
                                      </p:cBhvr>
                                      <p:tavLst>
                                        <p:tav tm="0">
                                          <p:val>
                                            <p:strVal val="#ppt_h"/>
                                          </p:val>
                                        </p:tav>
                                        <p:tav tm="100000">
                                          <p:val>
                                            <p:strVal val="#ppt_h"/>
                                          </p:val>
                                        </p:tav>
                                      </p:tavLst>
                                    </p:anim>
                                  </p:childTnLst>
                                </p:cTn>
                              </p:par>
                              <p:par>
                                <p:cTn id="13" presetID="19" presetClass="entr" presetSubtype="10" fill="hold" grpId="0" nodeType="withEffect">
                                  <p:stCondLst>
                                    <p:cond delay="2000"/>
                                  </p:stCondLst>
                                  <p:childTnLst>
                                    <p:set>
                                      <p:cBhvr>
                                        <p:cTn id="14" dur="1" fill="hold">
                                          <p:stCondLst>
                                            <p:cond delay="0"/>
                                          </p:stCondLst>
                                        </p:cTn>
                                        <p:tgtEl>
                                          <p:spTgt spid="10"/>
                                        </p:tgtEl>
                                        <p:attrNameLst>
                                          <p:attrName>style.visibility</p:attrName>
                                        </p:attrNameLst>
                                      </p:cBhvr>
                                      <p:to>
                                        <p:strVal val="visible"/>
                                      </p:to>
                                    </p:set>
                                    <p:anim calcmode="lin" valueType="num">
                                      <p:cBhvr>
                                        <p:cTn id="15" dur="5000" fill="hold"/>
                                        <p:tgtEl>
                                          <p:spTgt spid="10"/>
                                        </p:tgtEl>
                                        <p:attrNameLst>
                                          <p:attrName>ppt_w</p:attrName>
                                        </p:attrNameLst>
                                      </p:cBhvr>
                                      <p:tavLst>
                                        <p:tav tm="0" fmla="#ppt_w*sin(2.5*pi*$)">
                                          <p:val>
                                            <p:fltVal val="0"/>
                                          </p:val>
                                        </p:tav>
                                        <p:tav tm="100000">
                                          <p:val>
                                            <p:fltVal val="1"/>
                                          </p:val>
                                        </p:tav>
                                      </p:tavLst>
                                    </p:anim>
                                    <p:anim calcmode="lin" valueType="num">
                                      <p:cBhvr>
                                        <p:cTn id="16" dur="5000" fill="hold"/>
                                        <p:tgtEl>
                                          <p:spTgt spid="10"/>
                                        </p:tgtEl>
                                        <p:attrNameLst>
                                          <p:attrName>ppt_h</p:attrName>
                                        </p:attrNameLst>
                                      </p:cBhvr>
                                      <p:tavLst>
                                        <p:tav tm="0">
                                          <p:val>
                                            <p:strVal val="#ppt_h"/>
                                          </p:val>
                                        </p:tav>
                                        <p:tav tm="100000">
                                          <p:val>
                                            <p:strVal val="#ppt_h"/>
                                          </p:val>
                                        </p:tav>
                                      </p:tavLst>
                                    </p:anim>
                                  </p:childTnLst>
                                </p:cTn>
                              </p:par>
                              <p:par>
                                <p:cTn id="17" presetID="19" presetClass="entr" presetSubtype="10" fill="hold" grpId="0" nodeType="withEffect">
                                  <p:stCondLst>
                                    <p:cond delay="3000"/>
                                  </p:stCondLst>
                                  <p:childTnLst>
                                    <p:set>
                                      <p:cBhvr>
                                        <p:cTn id="18" dur="1" fill="hold">
                                          <p:stCondLst>
                                            <p:cond delay="0"/>
                                          </p:stCondLst>
                                        </p:cTn>
                                        <p:tgtEl>
                                          <p:spTgt spid="11"/>
                                        </p:tgtEl>
                                        <p:attrNameLst>
                                          <p:attrName>style.visibility</p:attrName>
                                        </p:attrNameLst>
                                      </p:cBhvr>
                                      <p:to>
                                        <p:strVal val="visible"/>
                                      </p:to>
                                    </p:set>
                                    <p:anim calcmode="lin" valueType="num">
                                      <p:cBhvr>
                                        <p:cTn id="19" dur="5000" fill="hold"/>
                                        <p:tgtEl>
                                          <p:spTgt spid="11"/>
                                        </p:tgtEl>
                                        <p:attrNameLst>
                                          <p:attrName>ppt_w</p:attrName>
                                        </p:attrNameLst>
                                      </p:cBhvr>
                                      <p:tavLst>
                                        <p:tav tm="0" fmla="#ppt_w*sin(2.5*pi*$)">
                                          <p:val>
                                            <p:fltVal val="0"/>
                                          </p:val>
                                        </p:tav>
                                        <p:tav tm="100000">
                                          <p:val>
                                            <p:fltVal val="1"/>
                                          </p:val>
                                        </p:tav>
                                      </p:tavLst>
                                    </p:anim>
                                    <p:anim calcmode="lin" valueType="num">
                                      <p:cBhvr>
                                        <p:cTn id="20" dur="5000" fill="hold"/>
                                        <p:tgtEl>
                                          <p:spTgt spid="11"/>
                                        </p:tgtEl>
                                        <p:attrNameLst>
                                          <p:attrName>ppt_h</p:attrName>
                                        </p:attrNameLst>
                                      </p:cBhvr>
                                      <p:tavLst>
                                        <p:tav tm="0">
                                          <p:val>
                                            <p:strVal val="#ppt_h"/>
                                          </p:val>
                                        </p:tav>
                                        <p:tav tm="100000">
                                          <p:val>
                                            <p:strVal val="#ppt_h"/>
                                          </p:val>
                                        </p:tav>
                                      </p:tavLst>
                                    </p:anim>
                                  </p:childTnLst>
                                </p:cTn>
                              </p:par>
                              <p:par>
                                <p:cTn id="21" presetID="19" presetClass="entr" presetSubtype="10" fill="hold" grpId="0" nodeType="withEffect">
                                  <p:stCondLst>
                                    <p:cond delay="4000"/>
                                  </p:stCondLst>
                                  <p:childTnLst>
                                    <p:set>
                                      <p:cBhvr>
                                        <p:cTn id="22" dur="1" fill="hold">
                                          <p:stCondLst>
                                            <p:cond delay="0"/>
                                          </p:stCondLst>
                                        </p:cTn>
                                        <p:tgtEl>
                                          <p:spTgt spid="12"/>
                                        </p:tgtEl>
                                        <p:attrNameLst>
                                          <p:attrName>style.visibility</p:attrName>
                                        </p:attrNameLst>
                                      </p:cBhvr>
                                      <p:to>
                                        <p:strVal val="visible"/>
                                      </p:to>
                                    </p:set>
                                    <p:anim calcmode="lin" valueType="num">
                                      <p:cBhvr>
                                        <p:cTn id="23" dur="5000" fill="hold"/>
                                        <p:tgtEl>
                                          <p:spTgt spid="12"/>
                                        </p:tgtEl>
                                        <p:attrNameLst>
                                          <p:attrName>ppt_w</p:attrName>
                                        </p:attrNameLst>
                                      </p:cBhvr>
                                      <p:tavLst>
                                        <p:tav tm="0" fmla="#ppt_w*sin(2.5*pi*$)">
                                          <p:val>
                                            <p:fltVal val="0"/>
                                          </p:val>
                                        </p:tav>
                                        <p:tav tm="100000">
                                          <p:val>
                                            <p:fltVal val="1"/>
                                          </p:val>
                                        </p:tav>
                                      </p:tavLst>
                                    </p:anim>
                                    <p:anim calcmode="lin" valueType="num">
                                      <p:cBhvr>
                                        <p:cTn id="24" dur="5000" fill="hold"/>
                                        <p:tgtEl>
                                          <p:spTgt spid="12"/>
                                        </p:tgtEl>
                                        <p:attrNameLst>
                                          <p:attrName>ppt_h</p:attrName>
                                        </p:attrNameLst>
                                      </p:cBhvr>
                                      <p:tavLst>
                                        <p:tav tm="0">
                                          <p:val>
                                            <p:strVal val="#ppt_h"/>
                                          </p:val>
                                        </p:tav>
                                        <p:tav tm="100000">
                                          <p:val>
                                            <p:strVal val="#ppt_h"/>
                                          </p:val>
                                        </p:tav>
                                      </p:tavLst>
                                    </p:anim>
                                  </p:childTnLst>
                                </p:cTn>
                              </p:par>
                              <p:par>
                                <p:cTn id="25" presetID="19" presetClass="entr" presetSubtype="10" fill="hold" grpId="0" nodeType="withEffect">
                                  <p:stCondLst>
                                    <p:cond delay="5000"/>
                                  </p:stCondLst>
                                  <p:childTnLst>
                                    <p:set>
                                      <p:cBhvr>
                                        <p:cTn id="26" dur="1" fill="hold">
                                          <p:stCondLst>
                                            <p:cond delay="0"/>
                                          </p:stCondLst>
                                        </p:cTn>
                                        <p:tgtEl>
                                          <p:spTgt spid="13"/>
                                        </p:tgtEl>
                                        <p:attrNameLst>
                                          <p:attrName>style.visibility</p:attrName>
                                        </p:attrNameLst>
                                      </p:cBhvr>
                                      <p:to>
                                        <p:strVal val="visible"/>
                                      </p:to>
                                    </p:set>
                                    <p:anim calcmode="lin" valueType="num">
                                      <p:cBhvr>
                                        <p:cTn id="27" dur="5000" fill="hold"/>
                                        <p:tgtEl>
                                          <p:spTgt spid="13"/>
                                        </p:tgtEl>
                                        <p:attrNameLst>
                                          <p:attrName>ppt_w</p:attrName>
                                        </p:attrNameLst>
                                      </p:cBhvr>
                                      <p:tavLst>
                                        <p:tav tm="0" fmla="#ppt_w*sin(2.5*pi*$)">
                                          <p:val>
                                            <p:fltVal val="0"/>
                                          </p:val>
                                        </p:tav>
                                        <p:tav tm="100000">
                                          <p:val>
                                            <p:fltVal val="1"/>
                                          </p:val>
                                        </p:tav>
                                      </p:tavLst>
                                    </p:anim>
                                    <p:anim calcmode="lin" valueType="num">
                                      <p:cBhvr>
                                        <p:cTn id="28" dur="5000" fill="hold"/>
                                        <p:tgtEl>
                                          <p:spTgt spid="1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3" grpId="0" animBg="1"/>
    </p:bldLst>
  </p:timing>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TM04033937[[fn=Vapor Trail]]</Template>
  <TotalTime>2425</TotalTime>
  <Words>1978</Words>
  <Application>Microsoft Office PowerPoint</Application>
  <PresentationFormat>Widescreen</PresentationFormat>
  <Paragraphs>110</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Century Gothic</vt:lpstr>
      <vt:lpstr>Vapor Trail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B100 – Module 5.2 – Baptism (Virgin Mary)</dc:title>
  <dc:creator>Kathy L. McFarland</dc:creator>
  <cp:keywords>baptism, virgin mary, luke 1, elisabeth, blessed art thou among women, blessed is the fruit of thy womb, magnificat, my soul doth magnify the Lord, handmaiden, mercy, mighty, lowly handmaiden, john the baptist, baptism of redemption, prophecy, wilderness, straight, salvation, mountain, valley, hill, luke 3, confess, repent, do good works</cp:keywords>
  <cp:lastModifiedBy>Kathy L. McFarland</cp:lastModifiedBy>
  <cp:revision>175</cp:revision>
  <dcterms:created xsi:type="dcterms:W3CDTF">2018-10-10T20:39:06Z</dcterms:created>
  <dcterms:modified xsi:type="dcterms:W3CDTF">2018-10-18T22:17:13Z</dcterms:modified>
  <cp:category>Baptism</cp:category>
</cp:coreProperties>
</file>